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embeddings/oleObject1.bin" ContentType="application/vnd.openxmlformats-officedocument.oleObject"/>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3" r:id="rId3"/>
    <p:sldMasterId id="2147483695" r:id="rId4"/>
  </p:sldMasterIdLst>
  <p:notesMasterIdLst>
    <p:notesMasterId r:id="rId79"/>
  </p:notesMasterIdLst>
  <p:handoutMasterIdLst>
    <p:handoutMasterId r:id="rId80"/>
  </p:handoutMasterIdLst>
  <p:sldIdLst>
    <p:sldId id="796" r:id="rId5"/>
    <p:sldId id="746" r:id="rId6"/>
    <p:sldId id="714" r:id="rId7"/>
    <p:sldId id="786" r:id="rId8"/>
    <p:sldId id="719" r:id="rId9"/>
    <p:sldId id="720" r:id="rId10"/>
    <p:sldId id="790" r:id="rId11"/>
    <p:sldId id="756" r:id="rId12"/>
    <p:sldId id="757" r:id="rId13"/>
    <p:sldId id="758" r:id="rId14"/>
    <p:sldId id="759" r:id="rId15"/>
    <p:sldId id="764" r:id="rId16"/>
    <p:sldId id="760" r:id="rId17"/>
    <p:sldId id="763" r:id="rId18"/>
    <p:sldId id="762" r:id="rId19"/>
    <p:sldId id="747" r:id="rId20"/>
    <p:sldId id="642" r:id="rId21"/>
    <p:sldId id="641" r:id="rId22"/>
    <p:sldId id="643" r:id="rId23"/>
    <p:sldId id="644" r:id="rId24"/>
    <p:sldId id="765" r:id="rId25"/>
    <p:sldId id="724" r:id="rId26"/>
    <p:sldId id="725" r:id="rId27"/>
    <p:sldId id="723" r:id="rId28"/>
    <p:sldId id="646" r:id="rId29"/>
    <p:sldId id="784" r:id="rId30"/>
    <p:sldId id="793" r:id="rId31"/>
    <p:sldId id="753" r:id="rId32"/>
    <p:sldId id="769" r:id="rId33"/>
    <p:sldId id="783" r:id="rId34"/>
    <p:sldId id="770" r:id="rId35"/>
    <p:sldId id="778" r:id="rId36"/>
    <p:sldId id="779" r:id="rId37"/>
    <p:sldId id="789" r:id="rId38"/>
    <p:sldId id="780" r:id="rId39"/>
    <p:sldId id="781" r:id="rId40"/>
    <p:sldId id="737" r:id="rId41"/>
    <p:sldId id="727" r:id="rId42"/>
    <p:sldId id="652" r:id="rId43"/>
    <p:sldId id="729" r:id="rId44"/>
    <p:sldId id="726" r:id="rId45"/>
    <p:sldId id="653" r:id="rId46"/>
    <p:sldId id="654" r:id="rId47"/>
    <p:sldId id="745" r:id="rId48"/>
    <p:sldId id="730" r:id="rId49"/>
    <p:sldId id="655" r:id="rId50"/>
    <p:sldId id="785" r:id="rId51"/>
    <p:sldId id="657" r:id="rId52"/>
    <p:sldId id="658" r:id="rId53"/>
    <p:sldId id="659" r:id="rId54"/>
    <p:sldId id="660" r:id="rId55"/>
    <p:sldId id="661" r:id="rId56"/>
    <p:sldId id="662" r:id="rId57"/>
    <p:sldId id="663" r:id="rId58"/>
    <p:sldId id="748" r:id="rId59"/>
    <p:sldId id="773" r:id="rId60"/>
    <p:sldId id="667" r:id="rId61"/>
    <p:sldId id="666" r:id="rId62"/>
    <p:sldId id="794" r:id="rId63"/>
    <p:sldId id="668" r:id="rId64"/>
    <p:sldId id="670" r:id="rId65"/>
    <p:sldId id="669" r:id="rId66"/>
    <p:sldId id="671" r:id="rId67"/>
    <p:sldId id="672" r:id="rId68"/>
    <p:sldId id="673" r:id="rId69"/>
    <p:sldId id="734" r:id="rId70"/>
    <p:sldId id="733" r:id="rId71"/>
    <p:sldId id="788" r:id="rId72"/>
    <p:sldId id="795" r:id="rId73"/>
    <p:sldId id="674" r:id="rId74"/>
    <p:sldId id="792" r:id="rId75"/>
    <p:sldId id="749" r:id="rId76"/>
    <p:sldId id="750" r:id="rId77"/>
    <p:sldId id="797" r:id="rId78"/>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1pPr>
    <a:lvl2pPr marL="4572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2pPr>
    <a:lvl3pPr marL="9144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3pPr>
    <a:lvl4pPr marL="13716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4pPr>
    <a:lvl5pPr marL="18288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5pPr>
    <a:lvl6pPr marL="2286000" algn="l" defTabSz="457200" rtl="0" eaLnBrk="1" latinLnBrk="0" hangingPunct="1">
      <a:defRPr sz="2800" kern="1200">
        <a:solidFill>
          <a:srgbClr val="00DFCA"/>
        </a:solidFill>
        <a:latin typeface="Matura MT Script Capitals" charset="0"/>
        <a:ea typeface="ＭＳ Ｐゴシック" charset="0"/>
        <a:cs typeface="ＭＳ Ｐゴシック" charset="0"/>
      </a:defRPr>
    </a:lvl6pPr>
    <a:lvl7pPr marL="2743200" algn="l" defTabSz="457200" rtl="0" eaLnBrk="1" latinLnBrk="0" hangingPunct="1">
      <a:defRPr sz="2800" kern="1200">
        <a:solidFill>
          <a:srgbClr val="00DFCA"/>
        </a:solidFill>
        <a:latin typeface="Matura MT Script Capitals" charset="0"/>
        <a:ea typeface="ＭＳ Ｐゴシック" charset="0"/>
        <a:cs typeface="ＭＳ Ｐゴシック" charset="0"/>
      </a:defRPr>
    </a:lvl7pPr>
    <a:lvl8pPr marL="3200400" algn="l" defTabSz="457200" rtl="0" eaLnBrk="1" latinLnBrk="0" hangingPunct="1">
      <a:defRPr sz="2800" kern="1200">
        <a:solidFill>
          <a:srgbClr val="00DFCA"/>
        </a:solidFill>
        <a:latin typeface="Matura MT Script Capitals" charset="0"/>
        <a:ea typeface="ＭＳ Ｐゴシック" charset="0"/>
        <a:cs typeface="ＭＳ Ｐゴシック" charset="0"/>
      </a:defRPr>
    </a:lvl8pPr>
    <a:lvl9pPr marL="3657600" algn="l" defTabSz="457200" rtl="0" eaLnBrk="1" latinLnBrk="0" hangingPunct="1">
      <a:defRPr sz="2800" kern="1200">
        <a:solidFill>
          <a:srgbClr val="00DFCA"/>
        </a:solidFill>
        <a:latin typeface="Matura MT Script Capital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FFFF00"/>
    <a:srgbClr val="00FFFF"/>
    <a:srgbClr val="FFFFFF"/>
    <a:srgbClr val="00FF00"/>
    <a:srgbClr val="66FF66"/>
    <a:srgbClr val="FF00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86" autoAdjust="0"/>
    <p:restoredTop sz="88351" autoAdjust="0"/>
  </p:normalViewPr>
  <p:slideViewPr>
    <p:cSldViewPr snapToGrid="0">
      <p:cViewPr varScale="1">
        <p:scale>
          <a:sx n="96" d="100"/>
          <a:sy n="96" d="100"/>
        </p:scale>
        <p:origin x="-1856" y="-112"/>
      </p:cViewPr>
      <p:guideLst>
        <p:guide orient="horz" pos="4231"/>
        <p:guide orient="horz"/>
        <p:guide orient="horz" pos="1485"/>
        <p:guide pos="4080"/>
        <p:guide pos="5158"/>
        <p:guide pos="5516"/>
      </p:guideLst>
    </p:cSldViewPr>
  </p:slideViewPr>
  <p:outlineViewPr>
    <p:cViewPr>
      <p:scale>
        <a:sx n="33" d="100"/>
        <a:sy n="33" d="100"/>
      </p:scale>
      <p:origin x="0" y="2008"/>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handoutMaster" Target="handoutMasters/handout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notesMaster" Target="notesMasters/notesMaster1.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w="12700">
            <a:noFill/>
            <a:miter lim="800000"/>
            <a:headEnd/>
            <a:tailEnd/>
          </a:ln>
        </p:spPr>
        <p:txBody>
          <a:bodyPr wrap="none" lIns="90487" tIns="44450" rIns="90487" bIns="44450" anchor="ctr">
            <a:spAutoFit/>
          </a:bodyPr>
          <a:lstStyle/>
          <a:p>
            <a:pPr algn="r"/>
            <a:fld id="{C1F3139E-E0BB-9547-ABAA-3204EE2F25B9}"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3188464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0" name="Rectangle 4"/>
          <p:cNvSpPr>
            <a:spLocks noChangeArrowheads="1"/>
          </p:cNvSpPr>
          <p:nvPr/>
        </p:nvSpPr>
        <p:spPr bwMode="auto">
          <a:xfrm>
            <a:off x="6400800" y="8750300"/>
            <a:ext cx="387350" cy="301625"/>
          </a:xfrm>
          <a:prstGeom prst="rect">
            <a:avLst/>
          </a:prstGeom>
          <a:noFill/>
          <a:ln w="12700">
            <a:noFill/>
            <a:miter lim="800000"/>
            <a:headEnd/>
            <a:tailEnd/>
          </a:ln>
        </p:spPr>
        <p:txBody>
          <a:bodyPr wrap="none" lIns="90487" tIns="44450" rIns="90487" bIns="44450" anchor="ctr">
            <a:spAutoFit/>
          </a:bodyPr>
          <a:lstStyle/>
          <a:p>
            <a:pPr algn="r"/>
            <a:fld id="{C8F4F33F-B553-0745-A916-6FE8124B689C}"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14492267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34"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noTextEdit="1"/>
          </p:cNvSpPr>
          <p:nvPr>
            <p:ph type="sldImg"/>
          </p:nvPr>
        </p:nvSpPr>
        <p:spPr>
          <a:xfrm>
            <a:off x="1150938" y="692150"/>
            <a:ext cx="4556125" cy="3416300"/>
          </a:xfrm>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निर्भर करता है कि आप उनकी गिनती किस प्रकार करते हो, और विद्वानों के मतों में भी अंतर है, अराजकता काल में लगभग 13 से ष्ष्न्यायी थे।</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उनमें से कई न्यायियों के नाम- आप पहचान सकते हैं, जैसे दबोरा बराक...............दबोरा एक स्त्री थी................गिदोन...............और हो एतिहासिक षिमषोन भी था।</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noTextEdit="1"/>
          </p:cNvSpPr>
          <p:nvPr>
            <p:ph type="sldImg"/>
          </p:nvPr>
        </p:nvSpPr>
        <p:spPr>
          <a:xfrm>
            <a:off x="1150938" y="692150"/>
            <a:ext cx="4556125" cy="3416300"/>
          </a:xfrm>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परन्तु इजरायल के उन कई न्यायियों में से, राष्ट्र का अंतिम व महानतम न्यायी, ‘‘ एक संधि पात्र ’’ था, षमूएल/ मूसा के अलावा, ष्षमूएल इजरायल के लिखित व अलिखित भविष्य वक्ताओं में सबसे प्रथम स्थान पर रहा। उसका जीवन भविष्यवक्ताओं के समय का प्रारंभ दर्षाता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noTextEdit="1"/>
          </p:cNvSpPr>
          <p:nvPr>
            <p:ph type="sldImg"/>
          </p:nvPr>
        </p:nvSpPr>
        <p:spPr>
          <a:xfrm>
            <a:off x="1150938" y="692150"/>
            <a:ext cx="4556125" cy="3416300"/>
          </a:xfrm>
          <a:ln/>
        </p:spPr>
      </p:sp>
      <p:sp>
        <p:nvSpPr>
          <p:cNvPr id="880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इस क्षेत्र के कुछ ही मीलों के मध्य............... या तो रामाह गांव या आज का अरबी नेबी सामविल वाले इलाके में................षामूएल का जन्म हुआ था और उसने अपना जीवन जिया............... जहां से दक्षिण से कुछ ही मील दूर यरूषलेम स्पष्ट दिखाई देता है। वहां से हवाई दृष्य द्वारा, प्राचीन बाईबल के स्थलों की नजदीकियां देखना आसान होता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 इलाके में, यरूषलेम के उत्तर में, इजरायल के समस्त जाति प्रमुख षमूएलसे मिलने आते थे। वे उससे विनती करते थे कि इजरायल      राष्ट्र के लिये एक राजा का अभिषेक कर दे ताकि इजरायल भी अपने आसपास के राष्ट्रों जैसा मजबूत हो सके।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noTextEdit="1"/>
          </p:cNvSpPr>
          <p:nvPr>
            <p:ph type="sldImg"/>
          </p:nvPr>
        </p:nvSpPr>
        <p:spPr>
          <a:xfrm>
            <a:off x="1150938" y="692150"/>
            <a:ext cx="4556125" cy="3416300"/>
          </a:xfrm>
          <a:ln/>
        </p:spPr>
      </p:sp>
      <p:sp>
        <p:nvSpPr>
          <p:cNvPr id="88067" name="Rectangle 3"/>
          <p:cNvSpPr>
            <a:spLocks noGrp="1" noChangeArrowheads="1"/>
          </p:cNvSpPr>
          <p:nvPr>
            <p:ph type="body" idx="1"/>
          </p:nvPr>
        </p:nvSpPr>
        <p:spPr>
          <a:ln w="9525"/>
        </p:spPr>
        <p:txBody>
          <a:bodyPr/>
          <a:lstStyle/>
          <a:p>
            <a:pPr marL="0" lvl="1" algn="just"/>
            <a:r>
              <a:rPr lang="hi-in" altLang="ja-JP" b="1">
                <a:latin typeface="Times" charset="0"/>
                <a:ea typeface="ＭＳ Ｐゴシック" charset="0"/>
                <a:cs typeface="Mangal" charset="0"/>
              </a:rPr>
              <a:t>उन्होने कहा, ‘‘हमें एक राजा चाहिये’’ किंतु षमुएल के द्वारा, परमेष्वर उन्हें बताता रहता था कि वही उनका राजा है, उन्हे किसी दूसरे राजा की आवष्यकता नहीं है। किंतु लोग संतुष्ट नहीं थे।</a:t>
            </a:r>
          </a:p>
          <a:p>
            <a:pPr marL="0" lvl="1" algn="just"/>
            <a:endParaRPr lang="en-US" altLang="ja-JP" b="1">
              <a:latin typeface="Times" charset="0"/>
              <a:ea typeface="ＭＳ Ｐゴシック" charset="0"/>
            </a:endParaRPr>
          </a:p>
          <a:p>
            <a:pPr marL="0" lvl="1" algn="just"/>
            <a:r>
              <a:rPr lang="hi-in" altLang="ja-JP" b="1">
                <a:latin typeface="Times" charset="0"/>
                <a:ea typeface="ＭＳ Ｐゴシック" charset="0"/>
                <a:cs typeface="Mangal" charset="0"/>
              </a:rPr>
              <a:t>।।।। </a:t>
            </a:r>
            <a:r>
              <a:rPr lang="en-US" altLang="ja-JP" b="1">
                <a:latin typeface="Times" charset="0"/>
                <a:ea typeface="ＭＳ Ｐゴシック" charset="0"/>
              </a:rPr>
              <a:t>	</a:t>
            </a:r>
            <a:r>
              <a:rPr lang="hi-in" altLang="ja-JP" b="1">
                <a:latin typeface="Times" charset="0"/>
                <a:ea typeface="ＭＳ Ｐゴシック" charset="0"/>
                <a:cs typeface="Mangal" charset="0"/>
              </a:rPr>
              <a:t>उनकी विनती को मानते हुये,‘‘ परमेष्वर उन्हें ष्षमूएल के द्वारा पूछता है,‘‘तो क्या तुम्हे निष्चित है कि तुम यह करना चाहते हो? ‘‘ परमेष्वर ने षमूएल से कहा,‘‘तो ठीक है, उनके लिये एक राजा है का अभिषेक कर दो ताकि वे उस प्रथवी के राजा को उत्तर देने जैसा कठिन कार्य सीखेंगे बजाय एक स्वर्गीय प्रधानता के।’’</a:t>
            </a:r>
          </a:p>
          <a:p>
            <a:pPr marL="0" lvl="1" algn="just"/>
            <a:endParaRPr lang="en-US" altLang="ja-JP" b="1">
              <a:latin typeface="Times" charset="0"/>
              <a:ea typeface="ＭＳ Ｐゴシック" charset="0"/>
            </a:endParaRPr>
          </a:p>
          <a:p>
            <a:pPr marL="0" lvl="1" algn="just"/>
            <a:r>
              <a:rPr lang="hi-in" altLang="ja-JP" b="1">
                <a:latin typeface="Times" charset="0"/>
                <a:ea typeface="ＭＳ Ｐゴシック" charset="0"/>
                <a:cs typeface="Mangal" charset="0"/>
              </a:rPr>
              <a:t>।।।। </a:t>
            </a:r>
            <a:r>
              <a:rPr lang="en-US" altLang="ja-JP" b="1">
                <a:latin typeface="Times" charset="0"/>
                <a:ea typeface="ＭＳ Ｐゴシック" charset="0"/>
              </a:rPr>
              <a:t>	</a:t>
            </a:r>
            <a:r>
              <a:rPr lang="hi-in" altLang="ja-JP" b="1">
                <a:latin typeface="Times" charset="0"/>
                <a:ea typeface="ＭＳ Ｐゴシック" charset="0"/>
                <a:cs typeface="Mangal" charset="0"/>
              </a:rPr>
              <a:t>तो इस तरह 350 वर्षों की अस्थिरता व राष्ट्रीय विद्रोह की दषा में रहने के बाद ............... एक सच्चे परमेष्वर की आराधना न करने और बड़े पाप में घिरने के बाद...............इस अराजकता युग का अंत होता है........</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noTextEdit="1"/>
          </p:cNvSpPr>
          <p:nvPr>
            <p:ph type="sldImg"/>
          </p:nvPr>
        </p:nvSpPr>
        <p:spPr>
          <a:xfrm>
            <a:off x="1150938" y="692150"/>
            <a:ext cx="4556125" cy="3416300"/>
          </a:xfrm>
          <a:ln/>
        </p:spPr>
      </p:sp>
      <p:sp>
        <p:nvSpPr>
          <p:cNvPr id="89091" name="Rectangle 3"/>
          <p:cNvSpPr>
            <a:spLocks noGrp="1" noChangeArrowheads="1"/>
          </p:cNvSpPr>
          <p:nvPr>
            <p:ph type="body" idx="1"/>
          </p:nvPr>
        </p:nvSpPr>
        <p:spPr>
          <a:ln w="9525"/>
        </p:spPr>
        <p:txBody>
          <a:bodyPr/>
          <a:lstStyle/>
          <a:p>
            <a:pPr marL="0" lvl="2"/>
            <a:r>
              <a:rPr lang="hi-in" b="1">
                <a:latin typeface="Times" charset="0"/>
                <a:ea typeface="ＭＳ Ｐゴシック" charset="0"/>
                <a:cs typeface="Mangal" charset="0"/>
              </a:rPr>
              <a:t>षमूएल एक बीन का पात्र था..............वह अति महान एतिहासिक पात्र था जो इजरायल को उसके दूसरे  प्रकार के समाजिक ढांचे में ले चलता है......</a:t>
            </a:r>
          </a:p>
          <a:p>
            <a:pPr marL="0" lvl="2"/>
            <a:endParaRPr lang="en-US" b="1">
              <a:latin typeface="Times" charset="0"/>
              <a:ea typeface="ＭＳ Ｐゴシック" charset="0"/>
            </a:endParaRPr>
          </a:p>
          <a:p>
            <a:pPr marL="0" lvl="2"/>
            <a:r>
              <a:rPr lang="hi-in" b="1">
                <a:latin typeface="Times" charset="0"/>
                <a:ea typeface="ＭＳ Ｐゴシック" charset="0"/>
                <a:cs typeface="Mangal" charset="0"/>
              </a:rPr>
              <a:t>।।।। </a:t>
            </a:r>
            <a:r>
              <a:rPr lang="en-US" b="1">
                <a:latin typeface="Times" charset="0"/>
                <a:ea typeface="ＭＳ Ｐゴシック" charset="0"/>
              </a:rPr>
              <a:t>	</a:t>
            </a:r>
            <a:r>
              <a:rPr lang="hi-in" b="1">
                <a:latin typeface="Times" charset="0"/>
                <a:ea typeface="ＭＳ Ｐゴシック" charset="0"/>
                <a:cs typeface="Mangal" charset="0"/>
              </a:rPr>
              <a:t>............. अराजकता से बिल्कुल अलग...............हम इसे ‘‘राजवंष’’ करेंगे</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noTextEdit="1"/>
          </p:cNvSpPr>
          <p:nvPr>
            <p:ph type="sldImg"/>
          </p:nvPr>
        </p:nvSpPr>
        <p:spPr>
          <a:xfrm>
            <a:off x="1150938" y="692150"/>
            <a:ext cx="4556125" cy="3416300"/>
          </a:xfrm>
          <a:ln/>
        </p:spPr>
      </p:sp>
      <p:sp>
        <p:nvSpPr>
          <p:cNvPr id="90115" name="Rectangle 3"/>
          <p:cNvSpPr>
            <a:spLocks noGrp="1" noChangeArrowheads="1"/>
          </p:cNvSpPr>
          <p:nvPr>
            <p:ph type="body" idx="1"/>
          </p:nvPr>
        </p:nvSpPr>
        <p:spPr>
          <a:ln w="9525"/>
        </p:spPr>
        <p:txBody>
          <a:bodyPr/>
          <a:lstStyle/>
          <a:p>
            <a:pPr marL="0" lvl="2"/>
            <a:r>
              <a:rPr lang="hi-in" b="1">
                <a:latin typeface="Times" charset="0"/>
                <a:ea typeface="ＭＳ Ｐゴシック" charset="0"/>
                <a:cs typeface="Mangal" charset="0"/>
              </a:rPr>
              <a:t>दिमाग में अभी भी वह रेखागणितीय आकार याद रखिये..........</a:t>
            </a:r>
          </a:p>
          <a:p>
            <a:pPr marL="0" lvl="2"/>
            <a:endParaRPr lang="en-US" b="1">
              <a:latin typeface="Times" charset="0"/>
              <a:ea typeface="ＭＳ Ｐゴシック" charset="0"/>
            </a:endParaRPr>
          </a:p>
          <a:p>
            <a:pPr marL="0" lvl="2"/>
            <a:r>
              <a:rPr lang="hi-in" b="1">
                <a:latin typeface="Times" charset="0"/>
                <a:ea typeface="ＭＳ Ｐゴシック" charset="0"/>
                <a:cs typeface="Mangal" charset="0"/>
              </a:rPr>
              <a:t>।।।।	जैसे एक गोलाकार आकृति होती है..................उसमें एक चाप जैसा आकार मिला होता है</a:t>
            </a:r>
          </a:p>
          <a:p>
            <a:pPr marL="0" lvl="2"/>
            <a:endParaRPr lang="en-US" b="1">
              <a:latin typeface="Times" charset="0"/>
              <a:ea typeface="ＭＳ Ｐゴシック" charset="0"/>
            </a:endParaRPr>
          </a:p>
          <a:p>
            <a:pPr marL="0" lvl="2"/>
            <a:r>
              <a:rPr lang="hi-in" b="1">
                <a:latin typeface="Times" charset="0"/>
                <a:ea typeface="ＭＳ Ｐゴシック" charset="0"/>
                <a:cs typeface="Mangal" charset="0"/>
              </a:rPr>
              <a:t>।।।।	जिसे अंग्रेजी अक्षर में आर्क कहते हैं ए.......आर..............सी</a:t>
            </a:r>
            <a:r>
              <a:rPr lang="en-US" b="1">
                <a:latin typeface="Times" charset="0"/>
                <a:ea typeface="ＭＳ Ｐゴシック" charset="0"/>
              </a:rPr>
              <a:t>  </a:t>
            </a:r>
            <a:r>
              <a:rPr lang="hi-in" b="1">
                <a:latin typeface="Times" charset="0"/>
                <a:ea typeface="ＭＳ Ｐゴシック" charset="0"/>
                <a:cs typeface="Mangal" charset="0"/>
              </a:rPr>
              <a:t>जो हमें इजरायल के राजवंष वाले काल में ले चलता है।</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noTextEdit="1"/>
          </p:cNvSpPr>
          <p:nvPr>
            <p:ph type="sldImg"/>
          </p:nvPr>
        </p:nvSpPr>
        <p:spPr>
          <a:xfrm>
            <a:off x="1150938" y="692150"/>
            <a:ext cx="4556125" cy="3416300"/>
          </a:xfrm>
          <a:ln/>
        </p:spPr>
      </p:sp>
      <p:sp>
        <p:nvSpPr>
          <p:cNvPr id="92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यहां बाईबल फाईल के मुख्य बिंदु इस प्रकार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सृष्टि </a:t>
            </a:r>
            <a:endParaRPr lang="en-US" b="1">
              <a:latin typeface="Times" charset="0"/>
              <a:ea typeface="ＭＳ Ｐゴシック" charset="0"/>
              <a:cs typeface="ＭＳ Ｐゴシック" charset="0"/>
            </a:endParaRP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अब्राहम, युसुफ, मूसा, यहोषु और</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राजवंष की ओर...............षमूएल इसमें मध्यस्थता करने वाला पात्र है, जिसका इजरायल के इतिहास में बहुत बड़ा प्रभाव है।</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noTextEdit="1"/>
          </p:cNvSpPr>
          <p:nvPr>
            <p:ph type="sldImg"/>
          </p:nvPr>
        </p:nvSpPr>
        <p:spPr>
          <a:xfrm>
            <a:off x="1150938" y="692150"/>
            <a:ext cx="4556125" cy="3416300"/>
          </a:xfrm>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कथानक 1000 बी.सी. की ओर बढ़ता है..............प्राचीन इतिहास का सबसे गौरव वाला काल।</a:t>
            </a:r>
            <a:endParaRPr lang="en-US" b="1">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noTextEdit="1"/>
          </p:cNvSpPr>
          <p:nvPr>
            <p:ph type="sldImg"/>
          </p:nvPr>
        </p:nvSpPr>
        <p:spPr>
          <a:xfrm>
            <a:off x="1150938" y="692150"/>
            <a:ext cx="4556125" cy="3416300"/>
          </a:xfrm>
          <a:ln/>
        </p:spPr>
      </p:sp>
      <p:sp>
        <p:nvSpPr>
          <p:cNvPr id="942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और अब बाईबल फाइल में राजवंष वाला फोल्डर आता है। संपूर्ण श्रंखला को पुनः दोहरायेंः सृष्टि, अब्राहम, युसुफ, मूसा, यहोषु, अराजकता, राजवंष, दासता, षांतिकाल व यीषु।</a:t>
            </a:r>
            <a:endParaRPr lang="en-US" b="1">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noTextEdit="1"/>
          </p:cNvSpPr>
          <p:nvPr>
            <p:ph type="sldImg"/>
          </p:nvPr>
        </p:nvSpPr>
        <p:spPr>
          <a:xfrm>
            <a:off x="1150938" y="692150"/>
            <a:ext cx="4556125" cy="3416300"/>
          </a:xfrm>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आगे नक्षे में जाने के लिये आगे कोई मार्ग नहीं है................क्योंकि अब इजरायली ....अंततः---- उनक उत्तराधिकार वाले देष में बस गये हैं। वे रवाभाविक्तः दक्षिणी मृतक सागर से गलील सागर के उत्तर तक और मैडिटेरियन समुद्र से लेकर यर्दन नही के पूर्वी भाग तक के हिस्से पर बस जायेंगे।</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 समय............इजरायल संयुक्त है, वह अनगिनत संपदा और सांस्कृतिक प्रभाव व अंतराष्ट्रीय ताकत का पर्याय आसपास के राष्ट्रों में मन बन चुका है।</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noTextEdit="1"/>
          </p:cNvSpPr>
          <p:nvPr>
            <p:ph type="sldImg"/>
          </p:nvPr>
        </p:nvSpPr>
        <p:spPr>
          <a:xfrm>
            <a:off x="1150938" y="692150"/>
            <a:ext cx="4556125" cy="3416300"/>
          </a:xfrm>
          <a:ln/>
        </p:spPr>
      </p:sp>
      <p:sp>
        <p:nvSpPr>
          <p:cNvPr id="77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 समय है बाईबल फाईल की सृष्टि वाले भाग के चार लोगों को पूर्ण करते हुये आगे बढ़े</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‘‘तीन प्रकार के समाजों में या समाजिक होने की ओर/स्मरण रखिये इन समाजों का अंग्रेजी अक्षरों का क्रम है ए-आर-सी’’</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..........हिन्दी में अर्थ अराजकता, राजवंष, दासता</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noTextEdit="1"/>
          </p:cNvSpPr>
          <p:nvPr>
            <p:ph type="sldImg"/>
          </p:nvPr>
        </p:nvSpPr>
        <p:spPr>
          <a:xfrm>
            <a:off x="1150938" y="692150"/>
            <a:ext cx="4556125" cy="3416300"/>
          </a:xfrm>
          <a:ln/>
        </p:spPr>
      </p:sp>
      <p:sp>
        <p:nvSpPr>
          <p:cNvPr id="96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बाईबल फाईल में राजवंष सबसे लंबा व जटिल फाईल फोल्डर है। हम इसे एक के बाद एक तथ्यों द्वारा सीखेंगे।</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कथानक: 1000 बी.सी. के आसपास</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noTextEdit="1"/>
          </p:cNvSpPr>
          <p:nvPr>
            <p:ph type="sldImg"/>
          </p:nvPr>
        </p:nvSpPr>
        <p:spPr>
          <a:xfrm>
            <a:off x="1150938" y="692150"/>
            <a:ext cx="4556125" cy="3416300"/>
          </a:xfrm>
          <a:ln/>
        </p:spPr>
      </p:sp>
      <p:sp>
        <p:nvSpPr>
          <p:cNvPr id="972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राजवंष का आरंभ होता है जब बूढ़ा षमूएल षाउल का राजा के रूप में अभिषेक करता है, षाउल संयुक्त इजरायल का तीन राजाओं में से प्रथम राजा होता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षाऊल, तब............... </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दाऊद, उसका बेटा गद्दी पर बैठता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साॅलोमन</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इस तरह इजरायल के प्रथम तीन राजाओं का क्रम आप इस प्रकार याद रख सकते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ए-डी-एस............... षाऊल, दाऊद और साॅलोमन</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noTextEdit="1"/>
          </p:cNvSpPr>
          <p:nvPr>
            <p:ph type="sldImg"/>
          </p:nvPr>
        </p:nvSpPr>
        <p:spPr>
          <a:xfrm>
            <a:off x="1150938" y="692150"/>
            <a:ext cx="4556125" cy="3416300"/>
          </a:xfrm>
          <a:ln/>
        </p:spPr>
      </p:sp>
      <p:sp>
        <p:nvSpPr>
          <p:cNvPr id="983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सिंहासन पर विराजमान षाऊल को एक दुष्टात्मा सताता है। अंततः परमेष्वर षाऊल की अनेक अक्षमताओं व देष चलाने में नेतृत्व की कमी के कारण उसे पर से हटा देता है। तब, एक बार फिर, बूढ़ा भविष्यवक्ता, षमूएल, षाऊल के बाद एक ओर राजा का अभिषेक करता है..............जो संयुक्त इजरायल का राजा होता है, बैतलहम का दाऊद।</a:t>
            </a:r>
            <a:endParaRPr lang="en-US" b="1">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noTextEdit="1"/>
          </p:cNvSpPr>
          <p:nvPr>
            <p:ph type="sldImg"/>
          </p:nvPr>
        </p:nvSpPr>
        <p:spPr>
          <a:xfrm>
            <a:off x="1150938" y="692150"/>
            <a:ext cx="4556125" cy="3416300"/>
          </a:xfrm>
          <a:ln/>
        </p:spPr>
      </p:sp>
      <p:sp>
        <p:nvSpPr>
          <p:cNvPr id="993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ष्षमूएल समूचे देष में ढ़ूंढता है, और अंततः उसे एक परिवार मिलता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बैतलेहम के पास यिषै का परिवार। यिषै का छोटा बेटा, दाऊद, षमूएल उसको इजरायल के अगले राजा के रूप में पहचानता व उसका अभिषेक करता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समय के साथ, षऊल के बाद इजरायल की गद्दी ‘‘परमेष्वर के मन का व्यक्ति’’ कहलाता है।</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noTextEdit="1"/>
          </p:cNvSpPr>
          <p:nvPr>
            <p:ph type="sldImg"/>
          </p:nvPr>
        </p:nvSpPr>
        <p:spPr>
          <a:xfrm>
            <a:off x="1150938" y="692150"/>
            <a:ext cx="4556125" cy="3416300"/>
          </a:xfrm>
          <a:ln/>
        </p:spPr>
      </p:sp>
      <p:sp>
        <p:nvSpPr>
          <p:cNvPr id="1003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दाऊद को प्रभु एक वाचा सौंपता है, उस सेंतमेंत वाचा में वह इजरायल से प्रतिज्ञा करता है कि दाऊद का पुत्र गद्दी पर बैटेगा।</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‘‘डी सी’’ राजवंष फाईल फोल्डर को दर्षाता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आने वाले मसील की बहुत स्पष्ट रूप से घोषणा कर दी गई है...........यद्यपि अभी इजरायल को 1000 वर्ष और बिताना है। यह परमेष्वर और अब्राहम के मध्या हुये आत्मिक अनुबंध का एक ओर हिस्सा है। अपने स्क्राल में ‘‘डीसी’’ को जोड़ लीजिये।</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noTextEdit="1"/>
          </p:cNvSpPr>
          <p:nvPr>
            <p:ph type="sldImg"/>
          </p:nvPr>
        </p:nvSpPr>
        <p:spPr>
          <a:xfrm>
            <a:off x="1150938" y="692150"/>
            <a:ext cx="4556125" cy="3416300"/>
          </a:xfrm>
          <a:ln/>
        </p:spPr>
      </p:sp>
      <p:sp>
        <p:nvSpPr>
          <p:cNvPr id="1013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दाऊद के साथ बांधी वाचा के मुख्य षब्द जो सेंतमेंत दिये गयेः 2 षमूएल, पद 16 नातन नवी जो, दाऊद के घराने का भविष्यवक्ता था, उसके द्वारा परमेष्वर ये षब्द कहता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तुम्हारा घराना और तुम्हारा</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राज्या बना रहेगा</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मेरे सामने हमेषाः तुम्हारा</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सिंहासन बना रहेगा</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हमेषा’’</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noTextEdit="1"/>
          </p:cNvSpPr>
          <p:nvPr>
            <p:ph type="sldImg"/>
          </p:nvPr>
        </p:nvSpPr>
        <p:spPr>
          <a:xfrm>
            <a:off x="1150938" y="692150"/>
            <a:ext cx="4556125" cy="3416300"/>
          </a:xfrm>
          <a:ln/>
        </p:spPr>
      </p:sp>
      <p:sp>
        <p:nvSpPr>
          <p:cNvPr id="1024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इसलिये...............दाऊद के साथ बांधी गयी वाचा अब्राहम की दी गई वंष की वाचा का विस्तृत रूप बन जाती हैं------------ जो वाचा का द्वितीय भाग है, देष, वंष और आषीष वाला सिद्धांत। अब दाऊद के यरूषलेम की ओर देखिये</a:t>
            </a:r>
            <a:endParaRPr lang="en-US" b="1">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150938" y="692150"/>
            <a:ext cx="4556125" cy="3416300"/>
          </a:xfrm>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जब आप आज यरूषलेम के ऊपर से उड़ते हैं, तब आप बैतलेहम से दक्षिण की ओर जाते हुये यह दृष्य देखते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यहीं इस प्राचीन गहर के बीचों बीच विष्व की प्रमुख लड़ाईयों का हृदय स्थल स्थित है षायद वे लड़ाईयां आगे भी चलती रहे। यह प्राचीन षहर का प्राचीन पर्वतीय मंदिर है।</a:t>
            </a:r>
          </a:p>
        </p:txBody>
      </p:sp>
      <p:sp>
        <p:nvSpPr>
          <p:cNvPr id="103428"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fld id="{40E5235B-31E9-0547-8854-E1D588C2DFAB}" type="slidenum">
              <a:rPr lang="en-US"/>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noTextEdit="1"/>
          </p:cNvSpPr>
          <p:nvPr>
            <p:ph type="sldImg"/>
          </p:nvPr>
        </p:nvSpPr>
        <p:spPr>
          <a:xfrm>
            <a:off x="1150938" y="692150"/>
            <a:ext cx="4556125" cy="3416300"/>
          </a:xfrm>
          <a:ln/>
        </p:spPr>
      </p:sp>
      <p:sp>
        <p:nvSpPr>
          <p:cNvPr id="1044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और नजदीक उड़ते हुये, पर्वतीय मंदिर पर स्वर्णछत वाली इस्लामिक गुंबदीय चट्ठान है। जो मोरियामाह पर्वत और सिरयोन पर्वत भी कहलाती है। यह वह स्थान है जहां राजा दाऊद ने यरूषलेम का पहला मंदिर बनवाया और बाद में दूसरा मंदिर- राजा हैरिदेस महान ने बनवाया ---जिसके आसपास हमारे प्रभु ने भीड़ की भीड़ लोगों की सेवकाई की।</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इसके सुदूर बायें हाथ तरफ जैतून पहाड़ व गैतसेमनी का बगीचा है।</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noTextEdit="1"/>
          </p:cNvSpPr>
          <p:nvPr>
            <p:ph type="sldImg"/>
          </p:nvPr>
        </p:nvSpPr>
        <p:spPr>
          <a:xfrm>
            <a:off x="1150938" y="692150"/>
            <a:ext cx="4556125" cy="3416300"/>
          </a:xfrm>
          <a:ln/>
        </p:spPr>
      </p:sp>
      <p:sp>
        <p:nvSpPr>
          <p:cNvPr id="1054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और पर्वतीय मंदिर स्वयं ............... 47 एकड़ पर फैले क्षेत्र को लेकर अंतर्राष्ट्रीय विवाद, बहस व झगड़े का कारण बना हुआ है............वर्तमान में इस पर मुस्लिमों का अधिकार बना हुआ है। लगभग 1400 वर्ष पूर्व मुस्लिमों ने इस स्थ्ल पर कब्जा कर अपनी अष्टमुखी गुंबदीय चट्ठान का निर्माण कर दिया। अब...............</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 जगह की कल्पना कीजिये जब यहां पर गुंबद नहीं था.........3000 वर्षों पूर्व, मोरियाह पर्वत की चोटी पर.......... वही मोरियाह पर्वत जहां हजारो वर्ष पूर्व अब्राहम इसहाक की बलि चढ़ाने के लिये ले जाता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दाऊद के काल में, यह जगह द्वारा खरीद ली जाती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दाऊद............से यह जगह खरीदता है..............ताकि................इस पर एक आराधना करने का स्थान बना सके ................क्योंकि मूसा के समय से......................</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...............पुराना तंबु, पवित्र आर्क के आकार का, जो रेगिस्तान की भयानक मरूस्थलीय हवाओं में भी टिका रहा।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अब दाऊद इस नयी उत्तम इमारत का बनवाना चाहता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मोरियाह पर्वत पर प्रभु का षानदार पर्वत बनेगा।</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noTextEdit="1"/>
          </p:cNvSpPr>
          <p:nvPr>
            <p:ph type="sldImg"/>
          </p:nvPr>
        </p:nvSpPr>
        <p:spPr>
          <a:xfrm>
            <a:off x="1150938" y="692150"/>
            <a:ext cx="4556125" cy="3416300"/>
          </a:xfrm>
          <a:ln/>
        </p:spPr>
      </p:sp>
      <p:sp>
        <p:nvSpPr>
          <p:cNvPr id="788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अब दृष्य में नाटकीय मोड़ आता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देष पर समान्यतः कब्जा कर लिया जाता है।</a:t>
            </a:r>
          </a:p>
          <a:p>
            <a:pPr algn="just"/>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देष बांट दिया जाता है............. लोग बस जाते हैं। अंततः, वे    अब प्रतिज्ञा वाले देष में बस चुके हैं।</a:t>
            </a:r>
          </a:p>
          <a:p>
            <a:pPr algn="just"/>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जब सेनापति यहोषु की मृत्यु हो जाती है, वह समय इजरायल के इतिहास का महत्वपूर्ण मोड़ होता है।</a:t>
            </a:r>
          </a:p>
          <a:p>
            <a:pPr algn="just"/>
            <a:r>
              <a:rPr lang="hi-in" b="1">
                <a:latin typeface="Times" charset="0"/>
                <a:ea typeface="ＭＳ Ｐゴシック" charset="0"/>
                <a:cs typeface="ＭＳ Ｐゴシック" charset="0"/>
              </a:rPr>
              <a:t>    </a:t>
            </a:r>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अब वहां कोई महान बड़ा राष्ट्रीय अगुवा नहीं था जो लोगों का नेतृत्व करता। प्रत्येक जाति और उसके लोग- जैसा पहले बताया था- अपनी मर्जी से जैसा चाह रहे थे वैसा जीवन जी रहे थे- अपनी इच्ष्छानुसार।</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noTextEdit="1"/>
          </p:cNvSpPr>
          <p:nvPr>
            <p:ph type="sldImg"/>
          </p:nvPr>
        </p:nvSpPr>
        <p:spPr>
          <a:xfrm>
            <a:off x="1150938" y="692150"/>
            <a:ext cx="4556125" cy="3416300"/>
          </a:xfrm>
          <a:ln/>
        </p:spPr>
      </p:sp>
      <p:sp>
        <p:nvSpPr>
          <p:cNvPr id="106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इसलिये दाऊद मंदिर बनवाने की योजना बनाने लगा।</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उसमें लगने वाला सामान भी मंगवाने लगा।</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यद्यपि, परमेष्वर ने उसे मंदिर खड़ा करने से इंकार कर दिया क्योंकि उसने मनुष्य का रक्त बहाया था।</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तब यह कार्य दाऊद ने पुनः साॅलोयन को सौंप दिया गया, साॅलोमन, जिसने प्रथम मंदिर बनवाया।</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noTextEdit="1"/>
          </p:cNvSpPr>
          <p:nvPr>
            <p:ph type="sldImg"/>
          </p:nvPr>
        </p:nvSpPr>
        <p:spPr>
          <a:xfrm>
            <a:off x="1150938" y="692150"/>
            <a:ext cx="4556125" cy="3416300"/>
          </a:xfrm>
          <a:ln/>
        </p:spPr>
      </p:sp>
      <p:sp>
        <p:nvSpPr>
          <p:cNvPr id="1075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बेषक, हमारे पास उस मंदिर की तस्वीर नहीं है, यद्यपि यह पेंटिंग इसके उस समय के वैभव व सुंदरता की कहानी कहती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noTextEdit="1"/>
          </p:cNvSpPr>
          <p:nvPr>
            <p:ph type="sldImg"/>
          </p:nvPr>
        </p:nvSpPr>
        <p:spPr>
          <a:xfrm>
            <a:off x="1150938" y="692150"/>
            <a:ext cx="4556125" cy="3416300"/>
          </a:xfrm>
          <a:ln/>
        </p:spPr>
      </p:sp>
      <p:sp>
        <p:nvSpPr>
          <p:cNvPr id="1085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पर्वतीय मंदिर के बारे में एक ओर विचार प्राचीन षासकों व निर्माण कर्ताओं की ओर जाता है कि उन्होंने कितनी अच्छी योजना बनाई और अनुपम निर्माण किया। यह यरूषलेम का प्रसिद्ध पर्वतीय मंदिर है जो आज पूर्व दिषा की ओर जैतून पर्वत से दिखाई देता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 वह जगह है जहां अब्राहम अपने पुत्र इसहाक को बलिदान करने ले गया..............मोरिययह पर्वत या सिययोन पर्वत पर..............एक प्रष्न यह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कैसे प्राचीन निर्माणकर्ताओं ने इतने विषाल कार्य किये होंगे? इनका उत्तर खोजना हमें इजरायल के इतिहास में झांकने का अवसर देता है। हम पूछते हैं, कैसे, इतनी वृहद इमारतें निर्मित की गई................</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जब कोई यांत्रिक कार्य के लिये साधन नहीं थे,</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कम्प्यूटर्स नहीं थे</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स्लाइड रूल तक नहीं था।</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केवल मनुष्य की ताकत उपलब्ध थी और मनुष्य द्वारा खूब मेहनत की जरूरत थी। कैसे उन्होने इन इमारतों के लिये मैदान साफ किया होगा? हमे इन प्राचीन लोगों की तकनीकी क्षमता व बौद्धिकता का सम्मान करना चाहिये। इसका एक उदाहरण है</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noTextEdit="1"/>
          </p:cNvSpPr>
          <p:nvPr>
            <p:ph type="sldImg"/>
          </p:nvPr>
        </p:nvSpPr>
        <p:spPr>
          <a:xfrm>
            <a:off x="1150938" y="692150"/>
            <a:ext cx="4556125" cy="3416300"/>
          </a:xfrm>
          <a:ln/>
        </p:spPr>
      </p:sp>
      <p:sp>
        <p:nvSpPr>
          <p:cNvPr id="1095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यह सिय्योन पर्वत की रूपरेखा हो सकती है............. जो आज के समय में पर्वतीय मंदिर का बाईबल में वर्णित नाम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इन कीमती इमारतों को बनाने के लिये, पहला कदम था पर्वत के ऊपर हिस्से को साफ करके समतल बनाना................</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उसके बाद नींव तैयार करना, दीवारें खड़ी करना व सामग्री भरना</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बांये हाथ पर, आज, आपको मंदिर की दीवार का हिस्सा दिखाई देता है जो पष्चिमी दीवार या अंग्रेजी में वेलिंग वाॅल कहलाती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 स्थ्ल पर साॅलोमन राजा ने प्रभु का प्रथम मंदिर निर्मित किया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 वर्ष बाद दूसरा मंदिर निर्मित किया गया जो यीषु के समय में प्रचलित था। आज भी, और पिछले 1400 वर्ष पूर्व भी यह मंदिर प्रचलित था।</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मुस्लिम गुंबदीय चट्ठान में नींव वही डली हुई है............... जो 685 ए.डी. में थी।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noTextEdit="1"/>
          </p:cNvSpPr>
          <p:nvPr>
            <p:ph type="sldImg"/>
          </p:nvPr>
        </p:nvSpPr>
        <p:spPr>
          <a:xfrm>
            <a:off x="1150938" y="692150"/>
            <a:ext cx="4556125" cy="3416300"/>
          </a:xfrm>
          <a:ln/>
        </p:spPr>
      </p:sp>
      <p:sp>
        <p:nvSpPr>
          <p:cNvPr id="1105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आप दक्षिण तरफ से अष्टभागी गुंबद पर पहुंच सकते हैं, प्रसिद्व एल अक्सा मस्जिद का भाग छोड़ते हुये, यह भी इस्लाम के पवित्र स्थलों में से एक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गुंबद के अंदर, नीचे देखते हुये, ‘‘चट्ठान’’ दिखाई देती है जिस पर से कहा जाता है मुहम्मद साहब ने मध्यरात्रि को विदा ली थी। इमारत को बड़े रंगबिरंगी कालीनों से सजाया गया है, इसकी प्राचीन छत को कई पत्थरों के स्तंभो से सहारा दिया गया है।</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noTextEdit="1"/>
          </p:cNvSpPr>
          <p:nvPr>
            <p:ph type="sldImg"/>
          </p:nvPr>
        </p:nvSpPr>
        <p:spPr>
          <a:xfrm>
            <a:off x="1150938" y="692150"/>
            <a:ext cx="4556125" cy="3416300"/>
          </a:xfrm>
          <a:ln/>
        </p:spPr>
      </p:sp>
      <p:sp>
        <p:nvSpPr>
          <p:cNvPr id="1116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बड़े से चबूतरे के नीचे आज की पष्चिमी दीवार है। यहां पर प्राचीन इतिहास के सभी युगों के पत्थर लगे हुये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यहूदी लोगों के लिये, जो प्रार्थना में बड़ी संख्या में लगे रहते हैं, उनके लिये पृथ्वी पर आत्मिक व एतिहासिक रूप से कोई स्थान इतना पवित्र नहीं है। दीवार के ऊपर चबूतरे पर, जहां देवदार ऊगते हैं, महान द्वितीय मंदिर बना हुआ था और यीषु अपने समय में वहां से भीड़ की सेवकाई करते थे।</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noTextEdit="1"/>
          </p:cNvSpPr>
          <p:nvPr>
            <p:ph type="sldImg"/>
          </p:nvPr>
        </p:nvSpPr>
        <p:spPr>
          <a:xfrm>
            <a:off x="1150938" y="692150"/>
            <a:ext cx="4556125" cy="3416300"/>
          </a:xfrm>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तो अब...............प्रत्येक समय जब आप यरूषलेम के बारे में समाचार देखते हैं। यहूदियों और अरबों के बीच आंतरिक संघर्ष देखते हो.............तो पर्वतीय मंदिर का विषाल महत्व स्मरण रखिये.................जो सब बातों का केंद्र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राजा दाऊद का प्रथम मंदिर, यहूदियों के लिये जरूब्बावेल ने द्वितीय मंदिर निर्मित करवाया और उसका विस्तार राजा हेरोदेस महान ने करवाया। अंततः आज इस स्थल पर मुस्लिमों की गुंबदीय चट्ठान व एल अक्सा मस्जिद खड़े हुये हैं। यह छोटा सा क्षेत्रफल कितना प्रमुख रहा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 इजरायल का आत्मिक महत्व का केंद्र व पारंपरिक स्थान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इसका धर्मविज्ञानी महत्व और पारंपरिक सिरे का पत्थर</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 यहूदी संसार का राजनैतिक केंद्र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 अब्राहम के उत्तराधिकार की भौगोलिक स्थिति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और</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सब विष्ववासियों के लिये, अंत समय की घटनाओं को समझने के  लिये प्रमुख स्थल है............</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बाईबल के धार्मिक आत्मिक महत्व व उसके अध्ययन का स्थल।</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noTextEdit="1"/>
          </p:cNvSpPr>
          <p:nvPr>
            <p:ph type="sldImg"/>
          </p:nvPr>
        </p:nvSpPr>
        <p:spPr>
          <a:xfrm>
            <a:off x="1150938" y="692150"/>
            <a:ext cx="4556125" cy="3416300"/>
          </a:xfrm>
          <a:ln/>
        </p:spPr>
      </p:sp>
      <p:sp>
        <p:nvSpPr>
          <p:cNvPr id="1136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अब हम पुनः पीछे जा सकते हैं और यरूषलेम का संपूर्ण दृष्य देख सकते हैं जो कुछ यहां हुआ उसके प्रति हम सराहना से भरे हुये हैं। आज के यरूषलेम में पर्वतीय मंदिर का क्षेत्र विवादग्रस्त है जहां सारा और हगार के बेटे इस पर अपना आधिपत्य जमाने के लिये प्राचीन काल से युद्धरत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noTextEdit="1"/>
          </p:cNvSpPr>
          <p:nvPr>
            <p:ph type="sldImg"/>
          </p:nvPr>
        </p:nvSpPr>
        <p:spPr>
          <a:xfrm>
            <a:off x="1150938" y="692150"/>
            <a:ext cx="4556125" cy="3416300"/>
          </a:xfrm>
          <a:ln/>
        </p:spPr>
      </p:sp>
      <p:sp>
        <p:nvSpPr>
          <p:cNvPr id="1146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अब हम पुनः 1000 बीसी में लौट चलते हैं इजरायल के सिंहासन की ओर। इसके मुख्य खिलाड़ी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एस-डी-एस........षाऊल.............जो पहला अभिषिक्त राजा था, वह बहुत सफल नहीं रहा।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अभी बूढ़ा षमूएल जीवित ही था, वह छोटे दाऊद का अभिष्ेाक करता है, जो षाऊल के पष्चात् सिंहासन पर बैठता है। उसके बाद दाऊद का पुत्र गद्दी का पुत्र गद्दी पर बैठता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उसका नामा साॅलोमन है, जो वैतषैबा से पैदा हुआ था। साॅलोमन के षासन में,</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महान साॅलोमनिक मंदिर बना, और संयुक्त इजरायल एक राष्ट्रीय ताकत और अथाह दौलत व अंतरराष्ट्रीय प्रभाव का स्थान बना।</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साॅलोमन अपनी बुद्धिमत्ता और उसकी इमारतों के प्रति महत्वकांक्षाओं के लिये प्रसिद्ध था।</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उसके पास सचमुच बड़े अच्छे विचार थे..............जिसकी उसने अपने राज्य में बड़ी कीमत चुकाई, इमारतों को खड़ा करने में बहुत धन लग गया। परन्तु इस प्रष्न का उत्तर तो दिया जाना था............</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जब बिल चुकाने का वक्त आया: तो कौन इसे चुकायेगा?</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स्वाभाविक है लोगों पर भार आया..............जैसा हमेषा होता है...........उनके ऊपर ऊंचे टैक्स लगाये गये या उनसे जबरदस्ती बेगार ली गई।</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noTextEdit="1"/>
          </p:cNvSpPr>
          <p:nvPr>
            <p:ph type="sldImg"/>
          </p:nvPr>
        </p:nvSpPr>
        <p:spPr>
          <a:xfrm>
            <a:off x="1150938" y="692150"/>
            <a:ext cx="4556125" cy="3416300"/>
          </a:xfrm>
          <a:ln/>
        </p:spPr>
      </p:sp>
      <p:sp>
        <p:nvSpPr>
          <p:cNvPr id="1157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साॅलोमन ने</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 निर्माण कार्य किये उससे उस क्षेत्र का प्रत्येक राजा जलन रखता था।</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परन्तु, उसकी इतनी वुद्धिमता के बावजूद भी, साॅलोमन ऊंचे टैक्स लगाकर इन बिलों का भुगतान करता है जिससे,</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लोगों में, अंततः, विरोध उपजता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अंत में इन समस्याओं के अतिरिक्त; वह स्वंय भी मूर्तिपूजा में पड़ गया।</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noTextEdit="1"/>
          </p:cNvSpPr>
          <p:nvPr>
            <p:ph type="sldImg"/>
          </p:nvPr>
        </p:nvSpPr>
        <p:spPr>
          <a:xfrm>
            <a:off x="1150938" y="692150"/>
            <a:ext cx="4556125" cy="3416300"/>
          </a:xfrm>
          <a:ln/>
        </p:spPr>
      </p:sp>
      <p:sp>
        <p:nvSpPr>
          <p:cNvPr id="798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आपके लिये एक प्रष्न है: आप क्या सोचते हैं, तब क्या हुआ होगा.....</a:t>
            </a:r>
            <a:endParaRPr lang="en-US" b="1">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noTextEdit="1"/>
          </p:cNvSpPr>
          <p:nvPr>
            <p:ph type="sldImg"/>
          </p:nvPr>
        </p:nvSpPr>
        <p:spPr>
          <a:xfrm>
            <a:off x="1150938" y="692150"/>
            <a:ext cx="4556125" cy="3416300"/>
          </a:xfrm>
          <a:ln/>
        </p:spPr>
      </p:sp>
      <p:sp>
        <p:nvSpPr>
          <p:cNvPr id="1167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क्यों? साॅलोमन ने कई विदेषी संधियां की थी जिसके तहत उसे कई पत्नियां भी उन देषों से प्राप्त हुई जिनसे उसने संधि की थी। नई पत्नियां जब यरूषलेम पहुंची तो अपने साथ अपने देवी देवता भी लेकर आयीं।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आज के पर्वतीय मंदिर वाले स्थान पर................जब साॅलोमन ने इजररायल के परमेष्वर के लिये प्रथम मंदिर पूर्ण करवाया था---- और वहां आराधना की थी---- बाद में उसे देखा जा सकता था, उसके मंदिर में</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...............जैतून पर्वत के पार किद्रोन घाटी में.............</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उसकी पत्नियों द्वारा लाये गये देवी देवताओं की आराधना करते हुये।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तो एक बार पुनः.............. प्राचीन इजरायल के प्रतिदिन के जीवन में मूर्तिपूजा का प्रवेष हो गया, जिससे आगे आने वाली राष्ट्रीय समस्याओं को जन्म दिया।</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noTextEdit="1"/>
          </p:cNvSpPr>
          <p:nvPr>
            <p:ph type="sldImg"/>
          </p:nvPr>
        </p:nvSpPr>
        <p:spPr>
          <a:xfrm>
            <a:off x="1150938" y="692150"/>
            <a:ext cx="4556125" cy="3416300"/>
          </a:xfrm>
          <a:ln/>
        </p:spPr>
      </p:sp>
      <p:sp>
        <p:nvSpPr>
          <p:cNvPr id="1177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राजा साॅलोमन की मृत्यु पर, संपूर्ण यरूषलेम में एक प्रमुख नेतृत्व का अभाव हो गया।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इससे ग्रहयुद्ध प्रारंभ हो गये..............जिससे राष्ट्र का विभाजन हो गया।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षीघ्र ही, संयुक्त इजरायल जो षाऊल, दाऊद, साॅलोमन का साम्राज्य था, उत्तरी व दक्षिणी..............भागों में बंट गया............उत्तरी और दक्षिणी राज्यों का जन्म हुआ...............और दोनो ही राज्य पाप में पड़ते चले गये और परमेष्वर से उनका आत्मिक अलगाव हो गया।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दस जातियों ने मिलकर उत्तरी राज्य, जो इजरायल कहलाता था निर्मित किया, जबकि षेष दो जातियां (बैंजामिन और यहूदा) एक होकर दक्षिणी राज्य जो यहूदा कहलाता है, उसको बनाती है। उत्तरी राज्य विषाल था...............इसका नाम इजराइल ही रहा।</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noTextEdit="1"/>
          </p:cNvSpPr>
          <p:nvPr>
            <p:ph type="sldImg"/>
          </p:nvPr>
        </p:nvSpPr>
        <p:spPr>
          <a:xfrm>
            <a:off x="1150938" y="692150"/>
            <a:ext cx="4556125" cy="3416300"/>
          </a:xfrm>
          <a:ln/>
        </p:spPr>
      </p:sp>
      <p:sp>
        <p:nvSpPr>
          <p:cNvPr id="1187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राष्ट्रीय विभाजन के फलस्वरूप....................उत्तरी राज्य की दस जातियां, इजरायल, अपनी राजधानी की तरफ आगे बढ़ाती हैं..........जो आज जानी जाती हैं.................सामरिया के रूप में</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जबकि दो दक्षिणी जातियों वाले राज्य, यहूदा व बैंजामिन अपनी राष्ट्रीय राजधानी यरूषलेम में ही रहते हैं............इस तरह..............अब राजवंष का काल तो निरंतर जारी है, किन्तु स्थायी रूप से उसने एक राष्ट्र का विभाजन कर दिया जो उत्तर में इजरायल और दक्षिण में यहूदा कहलाया। अन्य जातियों से संबंधों के कारण उनके बीच पापामूर्तिपूजा और परमेष्वर व व्यवस्था से अलगाव बढ़ने लगा और परमेष्वर व व्यवस्था से अलगाव बढ़ने लगा और यह स्थिति विषेषकर उत्तर में इजरायल में अधिक बदतर हो गई।</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noTextEdit="1"/>
          </p:cNvSpPr>
          <p:nvPr>
            <p:ph type="sldImg"/>
          </p:nvPr>
        </p:nvSpPr>
        <p:spPr>
          <a:xfrm>
            <a:off x="1150938" y="692150"/>
            <a:ext cx="4556125" cy="3416300"/>
          </a:xfrm>
          <a:ln/>
        </p:spPr>
      </p:sp>
      <p:sp>
        <p:nvSpPr>
          <p:cNvPr id="1198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जैसे सदियों तक राष्ट नाष होता चला गया, बाईबल में पुराने नियम के भविष्यवक्ता लोगों के राष्ट्रीय आचरण, दोनों उत्तर व दक्षिणी राज्य के लोगों के, विरूद्ध आवाज उठाता रहे।</a:t>
            </a:r>
            <a:endParaRPr lang="en-US" b="1">
              <a:latin typeface="Times"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noTextEdit="1"/>
          </p:cNvSpPr>
          <p:nvPr>
            <p:ph type="sldImg"/>
          </p:nvPr>
        </p:nvSpPr>
        <p:spPr>
          <a:xfrm>
            <a:off x="1150938" y="692150"/>
            <a:ext cx="4556125" cy="3416300"/>
          </a:xfrm>
          <a:ln/>
        </p:spPr>
      </p:sp>
      <p:sp>
        <p:nvSpPr>
          <p:cNvPr id="1208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(भविष्यवक्ताओं की सूची- योना सबसे अंतिम भविष्यवक्ता हुआ) अपने लेखन में, भविष्यवक्ताओं के बार बार लोगों को धर्मी बनने के लिये, उन मार्गों पर चलने के लिये बुलाया जैसे उनके रचियाता मे मूसा को दिये गये नियमों में लिखा था। उसी समय, ये भविष्यवक्ता वहुत ही समर्थपूर्ण ढ़ंग से आने वाले मसीहा के विषय में लिखते और बोलते भी रहे।</a:t>
            </a:r>
            <a:endParaRPr lang="en-US" b="1">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noTextEdit="1"/>
          </p:cNvSpPr>
          <p:nvPr>
            <p:ph type="sldImg"/>
          </p:nvPr>
        </p:nvSpPr>
        <p:spPr>
          <a:xfrm>
            <a:off x="1150938" y="692150"/>
            <a:ext cx="4556125" cy="3416300"/>
          </a:xfrm>
          <a:ln/>
        </p:spPr>
      </p:sp>
      <p:sp>
        <p:nvSpPr>
          <p:cNvPr id="121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इस राष्ट्रीयअवसाद की दषा में, यद्यपि, परमेष्वर यिर्मयाह भविष्यवक्ता के द्वारा बोलता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एन सी नयी वाचा को प्रगट करता है----यिर्मयाह 31ः31-33-जहां परमेष्वर सेंतमेंत रूप से मनुष्य जाति के लिये छुटकारे की योजना का आरंभ करने की घोषणा करता है। अपने अध्ययन सहायक में ‘‘एन सी’’ को जोड़ लीजिये।</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noTextEdit="1"/>
          </p:cNvSpPr>
          <p:nvPr>
            <p:ph type="sldImg"/>
          </p:nvPr>
        </p:nvSpPr>
        <p:spPr>
          <a:xfrm>
            <a:off x="1150938" y="692150"/>
            <a:ext cx="4556125" cy="3416300"/>
          </a:xfrm>
          <a:ln/>
        </p:spPr>
      </p:sp>
      <p:sp>
        <p:nvSpPr>
          <p:cNvPr id="1228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यहां विलाप करते मिर्मयाह भविष्यवक्ताक को अद्भुत प्रतिज्ञायेंहै: ‘‘ वह समय आता है, ’’ प्रभु घोषित करता है, ‘‘जब मैं’’</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..........एक नयी वाचा बांधूगा.................</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..........इजरायल और यहूदा के घराने से</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 तरह, हम जान जाते हैं कि मसीहा के लिये प्रतिज्ञा की गई थी-- जो समस्त इजरायल और यहूदा व पृथ्वी के सब लोगों को छुड़ायेगा-- पापों के बंधन से। वही है जो मानव जाति को पुनः परमेष्वर के साथ उनकी पाप रहित दषा में मेलमिलाप करवायेगा।</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noTextEdit="1"/>
          </p:cNvSpPr>
          <p:nvPr>
            <p:ph type="sldImg"/>
          </p:nvPr>
        </p:nvSpPr>
        <p:spPr>
          <a:xfrm>
            <a:off x="1150938" y="692150"/>
            <a:ext cx="4556125" cy="3416300"/>
          </a:xfrm>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अब हम देख सकते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.......................अब्राहम के साथ बांधी गयी वाचा का विस्तार.....................</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देश, वंष और आषीष के समस्त कथन ..............ये सब प्रस्तुत किये गये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देष की वाचा या प्रतिज्ञा द्वारा.......................</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दाऊद की वाचा द्वारा, और, अब</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नयी वाचा द्वारा।</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इस तरह, यिर्मयाह की घोषणा विषेषकर  अब्राहम को दिये गये अनुबंध का आषीष वाला भाग है।</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noTextEdit="1"/>
          </p:cNvSpPr>
          <p:nvPr>
            <p:ph type="sldImg"/>
          </p:nvPr>
        </p:nvSpPr>
        <p:spPr>
          <a:xfrm>
            <a:off x="1150938" y="692150"/>
            <a:ext cx="4556125" cy="3416300"/>
          </a:xfrm>
          <a:ln/>
        </p:spPr>
      </p:sp>
      <p:sp>
        <p:nvSpPr>
          <p:cNvPr id="1249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दोनों राज्यों में से प्रत्येक राज्य में,</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उत्तरी राज्य में बीस राजाओं ने राज्य किया और दक्षिण में 20 राजाओं ने राज्य किया...............उत्तर में यरोहाबाम से प्रारंभ होकर...................इसे 20 जे से याद रखें ----- रेहोबोम दक्षिण में..............20 आर याद रखें। आप इस तरह भी याद रख सकते हैंः दक्षिण के ऊपर उत्तर; आर के पहले जे।</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अभी तक दोनों राज्यों में इजरायल का उत्तरी राज्य, बहुत ही दुष्ट, विद्रोही व मूर्तिपूजक रहा। उत्तरी राज्य में तो कोई भला राजा हुआ ही नहीं। यद्यपि, दक्षिणी राजय में, कुछ, किंतु थोड़े ही, भले राजा हुये।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noTextEdit="1"/>
          </p:cNvSpPr>
          <p:nvPr>
            <p:ph type="sldImg"/>
          </p:nvPr>
        </p:nvSpPr>
        <p:spPr>
          <a:xfrm>
            <a:off x="1150938" y="692150"/>
            <a:ext cx="4556125" cy="3416300"/>
          </a:xfrm>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ts val="1200"/>
              </a:spcBef>
              <a:spcAft>
                <a:spcPts val="300"/>
              </a:spcAft>
            </a:pPr>
            <a:r>
              <a:rPr lang="hi-in" b="1">
                <a:latin typeface="Times" charset="0"/>
                <a:ea typeface="ＭＳ Ｐゴシック" charset="0"/>
                <a:cs typeface="Mangal" charset="0"/>
              </a:rPr>
              <a:t>इजरायल, उत्तरी राज्य, दौ सौ वर्षों तक अस्तित्व में रहा। तब परमेष्वर ने उत्तरपूर्व से अपना न्याय दिखाने के लिये असीरियाई लोगों को आक्रमण करने भेजा जिन्होने</a:t>
            </a:r>
            <a:endParaRPr lang="en-US" b="1">
              <a:latin typeface="Times" charset="0"/>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noTextEdit="1"/>
          </p:cNvSpPr>
          <p:nvPr>
            <p:ph type="sldImg"/>
          </p:nvPr>
        </p:nvSpPr>
        <p:spPr>
          <a:xfrm>
            <a:off x="1150938" y="692150"/>
            <a:ext cx="4556125" cy="3416300"/>
          </a:xfrm>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 समस्त जाति के नाम प्रगट होने दीजिये: सिसौन सबसे अंत में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प्रत्येक मनुष्य.......... इजरायल की जातियों में से, अब देष में बस गया----- जैसा प्रत्येक जन ने अपनी निगाह में सही समझा कैसा किया।’’</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noTextEdit="1"/>
          </p:cNvSpPr>
          <p:nvPr>
            <p:ph type="sldImg"/>
          </p:nvPr>
        </p:nvSpPr>
        <p:spPr>
          <a:xfrm>
            <a:off x="1150938" y="692150"/>
            <a:ext cx="4556125" cy="3416300"/>
          </a:xfrm>
          <a:ln/>
        </p:spPr>
      </p:sp>
      <p:sp>
        <p:nvSpPr>
          <p:cNvPr id="1269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...............समूचे उत्तरी राज्य को साफ कर डाला। लोग बिखर गये..............असीरियों नक उनको निगल लिया और उनकी संस्कृति को नष्ट कर डाली। यह महान विसर्जन कहलाया, यहूदियों का बिखराव।</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................वर्ष 722 बी.सी.। हमारे अध्ययन में दो महत्वपूर्ण तारीखें याद करने योग्य हैं। उत्तरी राज्य का 722 बी.सी. में ‘वेधुआई में जाना’ इसके पष्चात हम कभी नहीं सुनते हैं कि उत्तरी राज्य पुनः संयुक्त हुआ। आगामी सदियों में वे विष्व भर में फैल गये।</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noTextEdit="1"/>
          </p:cNvSpPr>
          <p:nvPr>
            <p:ph type="sldImg"/>
          </p:nvPr>
        </p:nvSpPr>
        <p:spPr>
          <a:xfrm>
            <a:off x="1150938" y="692150"/>
            <a:ext cx="4556125" cy="3416300"/>
          </a:xfrm>
          <a:ln/>
        </p:spPr>
      </p:sp>
      <p:sp>
        <p:nvSpPr>
          <p:cNvPr id="1280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r>
              <a:rPr lang="hi-in" b="1">
                <a:latin typeface="Times" charset="0"/>
                <a:ea typeface="ＭＳ Ｐゴシック" charset="0"/>
                <a:cs typeface="ＭＳ Ｐゴシック" charset="0"/>
              </a:rPr>
              <a:t>यद्यपि, दक्षिणी राज्य पर अलग प्रकार का न्याय आ पड़ता है।</a:t>
            </a:r>
          </a:p>
          <a:p>
            <a:pPr marL="457200" indent="-457200"/>
            <a:endParaRPr lang="en-US" b="1">
              <a:latin typeface="Times" charset="0"/>
              <a:ea typeface="ＭＳ Ｐゴシック" charset="0"/>
              <a:cs typeface="ＭＳ Ｐゴシック" charset="0"/>
            </a:endParaRPr>
          </a:p>
          <a:p>
            <a:pPr marL="457200" indent="-457200"/>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इस समय तक वेबीलोन निवासी असीरियाई को हरा देते हैं.............तब</a:t>
            </a:r>
          </a:p>
          <a:p>
            <a:pPr marL="457200" indent="-457200"/>
            <a:endParaRPr lang="en-US" b="1">
              <a:latin typeface="Times" charset="0"/>
              <a:ea typeface="ＭＳ Ｐゴシック" charset="0"/>
              <a:cs typeface="ＭＳ Ｐゴシック" charset="0"/>
            </a:endParaRPr>
          </a:p>
          <a:p>
            <a:pPr marL="457200" indent="-457200"/>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वेबीलोन का नबूकदनेस्सर राजा यहूदा की तरफ देखता है जो षेष बचा दक्षिणी राज्य है।</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noTextEdit="1"/>
          </p:cNvSpPr>
          <p:nvPr>
            <p:ph type="sldImg"/>
          </p:nvPr>
        </p:nvSpPr>
        <p:spPr>
          <a:xfrm>
            <a:off x="1150938" y="692150"/>
            <a:ext cx="4556125" cy="3416300"/>
          </a:xfrm>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यहूदा में.............. कुछ अच्छे राजा भी हुये...............वह राज्य 150 वर्षों तक चला----------और लगभग 350 वर्षों तक विभाजन के पष्चात।</a:t>
            </a:r>
            <a:endParaRPr lang="en-US" b="1">
              <a:latin typeface="Times"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noTextEdit="1"/>
          </p:cNvSpPr>
          <p:nvPr>
            <p:ph type="sldImg"/>
          </p:nvPr>
        </p:nvSpPr>
        <p:spPr>
          <a:xfrm>
            <a:off x="1150938" y="692150"/>
            <a:ext cx="4556125" cy="3416300"/>
          </a:xfrm>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तब 586 बी.सी. में यहूदा में भयानक  आपदा के तहत, </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वेबीलोन के राजा नबूकदनेस्सर का आक्रमण हुआ। संपूर्ण यरूषलेम...........जिसमें साॅलोमन का विषाल मंदिर भी था...........वेबीलोन निवासियों द्वारा नष्ट कर दिया गया। यह सबसे महत्वपूर्ण द्वितीय तारीख थी.................586 बी.सी.।</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यहूदा का दक्षिणी राज्य वेबीलोन की दासता में चला गया, इसे निर्वसन कहा गया..............</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noTextEdit="1"/>
          </p:cNvSpPr>
          <p:nvPr>
            <p:ph type="sldImg"/>
          </p:nvPr>
        </p:nvSpPr>
        <p:spPr>
          <a:xfrm>
            <a:off x="1150938" y="692150"/>
            <a:ext cx="4556125" cy="3416300"/>
          </a:xfrm>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.....................एक सुदूर षहर व देष में जहां यहूदा के सर्वाधिक प्रसिद्ध भविष्यवक्ता, दानियेल व यिजकेल, अब आगे आने वाले महिमामयी मसीहा के लिये लिखेंगे और बोलेंगे। वह आषापूर्ण लेखन था। इसमे हमे वेबीलोन धारणाओं का पता चलता है............... वेबीलोन जो प्राचीन संसार की सबसे वृहद राजधानी है।</a:t>
            </a:r>
            <a:endParaRPr lang="en-US" b="1">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noTextEdit="1"/>
          </p:cNvSpPr>
          <p:nvPr>
            <p:ph type="sldImg"/>
          </p:nvPr>
        </p:nvSpPr>
        <p:spPr>
          <a:xfrm>
            <a:off x="1150938" y="692150"/>
            <a:ext cx="4556125" cy="3416300"/>
          </a:xfrm>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इस तरह राजवंष का काल जो बाईबल फाईल में है इसका अंत होता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जैसे इजरायल और यहूदा के ऊपर परमेष्वर का न्याय प्रगट होता है और वे अस्थाई रूप से निर्वासित हो जाते हैं तब राजवंष का काल आगे बढ़कर..........</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noTextEdit="1"/>
          </p:cNvSpPr>
          <p:nvPr>
            <p:ph type="sldImg"/>
          </p:nvPr>
        </p:nvSpPr>
        <p:spPr>
          <a:xfrm>
            <a:off x="1150938" y="692150"/>
            <a:ext cx="4556125" cy="3416300"/>
          </a:xfrm>
          <a:ln/>
        </p:spPr>
      </p:sp>
      <p:sp>
        <p:nvSpPr>
          <p:cNvPr id="1331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दासता में परिवर्तित हो जाता है, जो बाईबल के तीन प्रकार के समाजों में सबसे अंतिम भाग है।</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स्मरण रखें रेखागणित वाली आकृति वाला दिमागी औजार ए-आर-सी</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noTextEdit="1"/>
          </p:cNvSpPr>
          <p:nvPr>
            <p:ph type="sldImg"/>
          </p:nvPr>
        </p:nvSpPr>
        <p:spPr>
          <a:xfrm>
            <a:off x="1150938" y="692150"/>
            <a:ext cx="4556125" cy="3416300"/>
          </a:xfrm>
          <a:ln/>
        </p:spPr>
      </p:sp>
      <p:sp>
        <p:nvSpPr>
          <p:cNvPr id="134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हम आठवें बाईबल फाईल फोल्डर पर आते हैं जिसका नाम है......................दासता</a:t>
            </a:r>
            <a:endParaRPr lang="en-US" b="1">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noTextEdit="1"/>
          </p:cNvSpPr>
          <p:nvPr>
            <p:ph type="sldImg"/>
          </p:nvPr>
        </p:nvSpPr>
        <p:spPr>
          <a:xfrm>
            <a:off x="1150938" y="692150"/>
            <a:ext cx="4556125" cy="3416300"/>
          </a:xfrm>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यह कथानक..............अब 500 वर्ष के समूह में मसीहा के आगमन की ओर बढ़ रहा है लगभग 500 बी.सी. का काल है।</a:t>
            </a:r>
            <a:endParaRPr lang="en-US" b="1">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026"/>
          <p:cNvSpPr>
            <a:spLocks noChangeArrowheads="1" noTextEdit="1"/>
          </p:cNvSpPr>
          <p:nvPr>
            <p:ph type="sldImg"/>
          </p:nvPr>
        </p:nvSpPr>
        <p:spPr>
          <a:xfrm>
            <a:off x="1150938" y="692150"/>
            <a:ext cx="4556125" cy="3416300"/>
          </a:xfrm>
          <a:solidFill>
            <a:srgbClr val="FFFFFF"/>
          </a:solidFill>
          <a:ln/>
        </p:spPr>
      </p:sp>
      <p:sp>
        <p:nvSpPr>
          <p:cNvPr id="136195" name="Rectangle 1027"/>
          <p:cNvSpPr>
            <a:spLocks noChangeArrowheads="1"/>
          </p:cNvSpPr>
          <p:nvPr>
            <p:ph type="body" idx="1"/>
          </p:nvPr>
        </p:nvSpPr>
        <p:spPr>
          <a:solidFill>
            <a:srgbClr val="FFFFFF"/>
          </a:solidFill>
          <a:ln>
            <a:solidFill>
              <a:srgbClr val="000000"/>
            </a:solidFill>
          </a:ln>
        </p:spPr>
        <p:txBody>
          <a:bodyPr/>
          <a:lstStyle/>
          <a:p>
            <a:pPr marL="457200" indent="-457200" algn="just"/>
            <a:r>
              <a:rPr lang="hi-in" b="1">
                <a:latin typeface="Times" charset="0"/>
                <a:ea typeface="ＭＳ Ｐゴシック" charset="0"/>
                <a:cs typeface="ＭＳ Ｐゴシック" charset="0"/>
              </a:rPr>
              <a:t>राजवंष का सार.................</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उत्तरी व दक्षिणी राज्यों के मध्य का महत्वपूर्ण अंतर व उनके पतन को स्मरण रखिये। याद कीजिये कि </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उत्तरी राज्य, इजरायल पर असीरिया का हमला हुआ था,</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वह दासता में चला गया, समय बीतते बीतते</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वह अन्य समाजों के साथ मिल गया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किंतु यहूदा, दक्षिण राज्य और उसके लोग..................</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वेबीलोन के नबूकदनेस्सर के द्वारा जीत लिये गये.................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उन्हें बंधुआई में वेबीलोन ले जाया गया अस्थाई रूप से गुलाम बनाकर। किंतु यहूदा को तो बहुत आगे आने वाले भविष्य में परमेष्वर द्वारा आषीषित देष की प्रतिज्ञा को पूर्ण करना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यहूदा बचाया गया है और वस्तुतः वह बंधुआई से वापस अपने देष लौटता है।</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क्योंकि मसीहा का आगमन जो बहुप्रतीक्षित है...............लंबे समय से जिसकी भविष्यवाणी की गई है.....................जिसके लिये पुराने नियम के भविष्यवक्ताओं ने प्रगट होकर भविष्यवाणी  की है कि यहूदा गोत्र में से मसीहा निकलेगा</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noTextEdit="1"/>
          </p:cNvSpPr>
          <p:nvPr>
            <p:ph type="sldImg"/>
          </p:nvPr>
        </p:nvSpPr>
        <p:spPr>
          <a:xfrm>
            <a:off x="1150938" y="692150"/>
            <a:ext cx="4556125" cy="3416300"/>
          </a:xfrm>
          <a:ln/>
        </p:spPr>
      </p:sp>
      <p:sp>
        <p:nvSpPr>
          <p:cNvPr id="819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उसका परिणाम हुआ अराजकता............... जो हमें तीन समाजों में प्रथम स्थान मिलता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और अब बाईबल फाईल फोल्डर में से दासता की फाईल का क्रम आता है जिसके अंतर्गत प्राचीन यहूदा के जीवन काल की चार प्रमुख बातें इसमें सम्मिलित है।</a:t>
            </a:r>
            <a:endParaRPr lang="en-US" b="1">
              <a:latin typeface="Times" charset="0"/>
              <a:ea typeface="ＭＳ Ｐゴシック" charset="0"/>
              <a:cs typeface="ＭＳ Ｐゴシック" charset="0"/>
            </a:endParaRPr>
          </a:p>
        </p:txBody>
      </p:sp>
      <p:sp>
        <p:nvSpPr>
          <p:cNvPr id="137219"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noTextEdit="1"/>
          </p:cNvSpPr>
          <p:nvPr>
            <p:ph type="sldImg"/>
          </p:nvPr>
        </p:nvSpPr>
        <p:spPr>
          <a:xfrm>
            <a:off x="1150938" y="692150"/>
            <a:ext cx="4556125" cy="3416300"/>
          </a:xfrm>
          <a:ln/>
        </p:spPr>
      </p:sp>
      <p:sp>
        <p:nvSpPr>
          <p:cNvPr id="1382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वेबीलोन..............परात नदी के अगले भाग में एक विषाल औद्योगिक षहर...............जो यहूदा को 70 वर्ष बंधुआई में रखने वाला स्थान था। बेबीलोन के झूलते हुये बगीचे ..............सीधे हाथ पर दिखाई देते हैं..............जो प्राचीन संसार के सात आष्चर्यों में से एक है।</a:t>
            </a:r>
            <a:endParaRPr lang="en-US" b="1">
              <a:latin typeface="Times"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noTextEdit="1"/>
          </p:cNvSpPr>
          <p:nvPr>
            <p:ph type="sldImg"/>
          </p:nvPr>
        </p:nvSpPr>
        <p:spPr>
          <a:xfrm>
            <a:off x="1150938" y="692150"/>
            <a:ext cx="4556125" cy="3416300"/>
          </a:xfrm>
          <a:ln/>
        </p:spPr>
      </p:sp>
      <p:sp>
        <p:nvSpPr>
          <p:cNvPr id="139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स्मरण रखिये, वेबीलोन...............जो आपके नक्षे पर पर्षिया की खाड़ी से कई मील दूर है..............वह मध्य पूर्व में स्थित पर्षिया की खाड़ी जो आज विवादास्पद स्थल है के पास स्थित था।</a:t>
            </a:r>
            <a:endParaRPr lang="en-US" b="1">
              <a:latin typeface="Times"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noTextEdit="1"/>
          </p:cNvSpPr>
          <p:nvPr>
            <p:ph type="sldImg"/>
          </p:nvPr>
        </p:nvSpPr>
        <p:spPr>
          <a:xfrm>
            <a:off x="1150938" y="692150"/>
            <a:ext cx="4556125" cy="3416300"/>
          </a:xfrm>
          <a:ln/>
        </p:spPr>
      </p:sp>
      <p:sp>
        <p:nvSpPr>
          <p:cNvPr id="1402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यहूदा की 70 वर्ष बंधुआई के बाद, बेबीलोन के षासकों ने यहूदा के दक्षिणी राज्य के गुलामों को यरूषलेम वापस लौटने की अनुमति दे दी और पुनः उनका षहर बनाने, उसकी षहरपनाह बनाने व मंदिर का निर्माण करने की अनुमति दे दी।</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और वेबीलोन के निर्वासित काल में यहूदा के लोग यहूदी कहलाये-उनके गोत्र नाम यहूदा के अनुसार।</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यहूदा की बंधुआई के काल में ही यहूदियों के सिनेगाॅल का प्रचलन प्रारंभ हुआ।</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अपने देष की वापसी 3 बड़ी जनयात्राओं के रूप में हुई।</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यह वेबीलोन से यहूदा अपने देष वापस पैदल यात्रा बड़ी कठिन थी।</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noTextEdit="1"/>
          </p:cNvSpPr>
          <p:nvPr>
            <p:ph type="sldImg"/>
          </p:nvPr>
        </p:nvSpPr>
        <p:spPr>
          <a:xfrm>
            <a:off x="1150938" y="692150"/>
            <a:ext cx="4556125" cy="3416300"/>
          </a:xfrm>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लौटने वाले यहूदी परात नदी के पास बने चंद्राकार क्षेत्र में से .....................होकर निकले................तब वे इजरायल देष को पहुंचे। यह रास्ता तय करना बड़ा आवष्यक था। नही ंतो लौटने वाले वेबीलोन व यरूषलेम के मध्य पड़ने वाले कठिन रेगिस्तान के रास्ते में बच नहीं पाते।</a:t>
            </a:r>
            <a:endParaRPr lang="en-US" b="1">
              <a:latin typeface="Times"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noTextEdit="1"/>
          </p:cNvSpPr>
          <p:nvPr>
            <p:ph type="sldImg"/>
          </p:nvPr>
        </p:nvSpPr>
        <p:spPr>
          <a:xfrm>
            <a:off x="1150938" y="692150"/>
            <a:ext cx="4556125" cy="3416300"/>
          </a:xfrm>
          <a:ln/>
        </p:spPr>
      </p:sp>
      <p:sp>
        <p:nvSpPr>
          <p:cNvPr id="1423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यह तीन जनयात्रायें लगभग 100 वर्षों तक चली। उस समय लगभग 50,000 लोग लौटे</a:t>
            </a:r>
            <a:endParaRPr lang="en-US" b="1">
              <a:latin typeface="Times"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noTextEdit="1"/>
          </p:cNvSpPr>
          <p:nvPr>
            <p:ph type="sldImg"/>
          </p:nvPr>
        </p:nvSpPr>
        <p:spPr>
          <a:xfrm>
            <a:off x="1150938" y="692150"/>
            <a:ext cx="4556125" cy="3416300"/>
          </a:xfrm>
          <a:ln/>
        </p:spPr>
      </p:sp>
      <p:sp>
        <p:nvSpPr>
          <p:cNvPr id="1433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यद्यपि, लगभग 50,000 लोगों ने प्रतिज्ञा किये हुये देष में वापसी की...............</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कई यहूदी जो वबीलोन में सफल व्यवसायी बन चुके थे, उनके अपने स्थयी घर थे वे नहीं लौटे। उन्होने इन जनयात्राओं का खर्चा उठाया और लौटने वाले जो निर्माण करेंगे उसके लिये भी धन दिया।</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noTextEdit="1"/>
          </p:cNvSpPr>
          <p:nvPr>
            <p:ph type="sldImg"/>
          </p:nvPr>
        </p:nvSpPr>
        <p:spPr>
          <a:xfrm>
            <a:off x="1150938" y="692150"/>
            <a:ext cx="4556125" cy="3416300"/>
          </a:xfrm>
          <a:ln/>
        </p:spPr>
      </p:sp>
      <p:sp>
        <p:nvSpPr>
          <p:cNvPr id="144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उन कठिन यात्राओं के दौरान जो वेबीलोन से वपस इजरायल की ओर थी, राष्ट्रीय नेतृत्व को संभालने के लिये तीन नाम उभरे</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इन नामों का याद रखिये जेड-इ-एन (जेन) द्वारा.............तीन महान लोग जिन्हें कभी-कभी नाटकीय पुरोहित भी कहा जाता है, ये थे</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जस्ब्बावेल</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एज्रा........और</a:t>
            </a:r>
          </a:p>
          <a:p>
            <a:endParaRPr lang="en-US" b="1">
              <a:latin typeface="Times" charset="0"/>
              <a:ea typeface="ＭＳ Ｐゴシック" charset="0"/>
              <a:cs typeface="ＭＳ Ｐゴシック" charset="0"/>
            </a:endParaRPr>
          </a:p>
          <a:p>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नहेमायाह</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noTextEdit="1"/>
          </p:cNvSpPr>
          <p:nvPr>
            <p:ph type="sldImg"/>
          </p:nvPr>
        </p:nvSpPr>
        <p:spPr>
          <a:xfrm>
            <a:off x="1150938" y="692150"/>
            <a:ext cx="4556125" cy="3416300"/>
          </a:xfrm>
          <a:ln/>
        </p:spPr>
      </p:sp>
      <p:sp>
        <p:nvSpPr>
          <p:cNvPr id="1454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जस्ब्बावेल वास्तविक मंदिर के ढ़ांचे के पुर्ननिर्माण को प्रारंभ करवाने के लिये प्रसिद्ध है..............यद्यपि यह छोटी षुरूआत थी.............</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एज्रा, महान पुरोहित जो बंधुआई से लौटे को परमेष्वर का नियम सिखाने के लिये यरूषलेम गया..................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जबकि, पुराने नियम का प्रसिद्ध अगुवा, नहेमायाह, षहर की दीवारें व दरवाजे बनाने के लिये लौटा।</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अल्प समय में वह और उसके लोगों ने यरूषलेम की बाहरी सुरक्षा दीवार खड़ी कर ली।</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 तीन महान आदमी......जेन.......जेड.........इ........एन..............</a:t>
            </a:r>
          </a:p>
          <a:p>
            <a:pPr marL="457200" indent="-457200" algn="just"/>
            <a:endParaRPr lang="en-US" b="1">
              <a:latin typeface="Times" charset="0"/>
              <a:ea typeface="ＭＳ Ｐゴシック" charset="0"/>
              <a:cs typeface="ＭＳ Ｐゴシック" charset="0"/>
            </a:endParaRPr>
          </a:p>
          <a:p>
            <a:pPr marL="457200" indent="-457200" algn="just"/>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जरूब्बाबेल, एज्रा और नेहमायाह थे.........तीनों षासकीय लोगों द्वारा भेजे गये थे...........यहूदा के लौटने पर मुख्य केंद्र बिंदु थे..............के सावधानीपूर्वक उन्हें निर्वासित राष्ट्र से वापस अपने गृह देष में लेकर आ रहे थे।</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noTextEdit="1"/>
          </p:cNvSpPr>
          <p:nvPr>
            <p:ph type="sldImg"/>
          </p:nvPr>
        </p:nvSpPr>
        <p:spPr>
          <a:xfrm>
            <a:off x="1150938" y="692150"/>
            <a:ext cx="4556125" cy="3416300"/>
          </a:xfrm>
          <a:ln/>
        </p:spPr>
      </p:sp>
      <p:sp>
        <p:nvSpPr>
          <p:cNvPr id="1464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जस्ब्बावेल वास्तविक मंदिर के ढ़ांचे के पुर्ननिर्माण को प्रारंभ करवाने के लिये प्रसिद्ध है..............यद्यपि यह छोटी षुरूआत थी.............</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एज्रा, महान पुरोहित जो बंधुआई से लौटे को परमेष्वर का नियम सिखाने के लिये यरूषलेम गया..................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जबकि, पुराने नियम का प्रसिद्ध अगुवा, नहेमायाह, षहर की दीवारें व दरवाजे बनाने के लिये लौटा।</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अल्प समय में वह और उसके लोगों ने यरूषलेम की बाहरी सुरक्षा दीवार खड़ी कर ली।</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ये तीन महान आदमी......जेन.......जेड.........इ........एन..............</a:t>
            </a:r>
          </a:p>
          <a:p>
            <a:pPr marL="457200" indent="-457200" algn="just"/>
            <a:endParaRPr lang="en-US" b="1">
              <a:latin typeface="Times" charset="0"/>
              <a:ea typeface="ＭＳ Ｐゴシック" charset="0"/>
              <a:cs typeface="ＭＳ Ｐゴシック" charset="0"/>
            </a:endParaRPr>
          </a:p>
          <a:p>
            <a:pPr marL="457200" indent="-457200" algn="just"/>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 जरूब्बाबेल, एज्रा और नेहमायाह थे.........तीनों षासकीय लोगों द्वारा भेजे गये थे...........यहूदा के लौटने पर मुख्य केंद्र बिंदु थे..............के सावधानीपूर्वक उन्हें निर्वासित राष्ट्र से वापस अपने गृह देष में लेकर आ रहे थे।</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noTextEdit="1"/>
          </p:cNvSpPr>
          <p:nvPr>
            <p:ph type="sldImg"/>
          </p:nvPr>
        </p:nvSpPr>
        <p:spPr>
          <a:xfrm>
            <a:off x="1150938" y="692150"/>
            <a:ext cx="4556125" cy="3416300"/>
          </a:xfrm>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charset="0"/>
                <a:ea typeface="ＭＳ Ｐゴシック" charset="0"/>
                <a:cs typeface="ＭＳ Ｐゴシック" charset="0"/>
              </a:rPr>
              <a:t>अब फाईल फाईल के क्रम में अराजकता फाईल की पारी आती है।</a:t>
            </a:r>
            <a:endParaRPr lang="en-US" b="1">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ChangeArrowheads="1" noTextEdit="1"/>
          </p:cNvSpPr>
          <p:nvPr>
            <p:ph type="sldImg"/>
          </p:nvPr>
        </p:nvSpPr>
        <p:spPr>
          <a:xfrm>
            <a:off x="1150938" y="692150"/>
            <a:ext cx="4556125" cy="3416300"/>
          </a:xfrm>
          <a:ln/>
        </p:spPr>
      </p:sp>
      <p:sp>
        <p:nvSpPr>
          <p:cNvPr id="1474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बाईबल के विद्वान बड़े निष्चिंत है कि ये जो पुरातत्वस्थल, यरूषलेम के बीचांे बीच स्थित है, वास्तव में नेहमायाह द्वारा पुर्ननिर्मित दीवरें थीं जो नेहमायाह और उसके साथी गणों ने निर्मित की थी।</a:t>
            </a:r>
            <a:endParaRPr lang="en-US" b="1">
              <a:latin typeface="Times"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noTextEdit="1"/>
          </p:cNvSpPr>
          <p:nvPr>
            <p:ph type="sldImg"/>
          </p:nvPr>
        </p:nvSpPr>
        <p:spPr>
          <a:xfrm>
            <a:off x="1150938" y="692150"/>
            <a:ext cx="4556125" cy="3416300"/>
          </a:xfrm>
          <a:solidFill>
            <a:srgbClr val="FFFFFF"/>
          </a:solidFill>
          <a:ln/>
        </p:spPr>
      </p:sp>
      <p:sp>
        <p:nvSpPr>
          <p:cNvPr id="148483" name="Rectangle 3"/>
          <p:cNvSpPr>
            <a:spLocks noChangeArrowheads="1"/>
          </p:cNvSpPr>
          <p:nvPr>
            <p:ph type="body" idx="1"/>
          </p:nvPr>
        </p:nvSpPr>
        <p:spPr>
          <a:solidFill>
            <a:srgbClr val="FFFFFF"/>
          </a:solidFill>
          <a:ln>
            <a:solidFill>
              <a:srgbClr val="000000"/>
            </a:solidFill>
          </a:ln>
        </p:spPr>
        <p:txBody>
          <a:bodyPr/>
          <a:lstStyle/>
          <a:p>
            <a:pPr marL="457200" indent="-457200" algn="just"/>
            <a:r>
              <a:rPr lang="hi-in" b="1">
                <a:latin typeface="Times" charset="0"/>
                <a:ea typeface="ＭＳ Ｐゴシック" charset="0"/>
                <a:cs typeface="ＭＳ Ｐゴシック" charset="0"/>
              </a:rPr>
              <a:t>पुराने नियम के अंत में........................</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उत्तरी राज्य................इजरायल............बिखर गया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दक्षिणी राज्य................यहूदा.................वापस दासता से निकलकर अपने देष लौट आता है। इस तरह बाईबल फाईल के दासता काल का अब अंत होता है।</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noTextEdit="1"/>
          </p:cNvSpPr>
          <p:nvPr>
            <p:ph type="sldImg"/>
          </p:nvPr>
        </p:nvSpPr>
        <p:spPr>
          <a:xfrm>
            <a:off x="1150938" y="692150"/>
            <a:ext cx="4556125" cy="3416300"/>
          </a:xfrm>
          <a:ln/>
        </p:spPr>
      </p:sp>
      <p:sp>
        <p:nvSpPr>
          <p:cNvPr id="1495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charset="0"/>
                <a:ea typeface="ＭＳ Ｐゴシック" charset="0"/>
                <a:cs typeface="ＭＳ Ｐゴシック" charset="0"/>
              </a:rPr>
              <a:t>पुराने नियम के अंत में........................</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उत्तरी राज्य................इजरायल............बिखर गया</a:t>
            </a:r>
          </a:p>
          <a:p>
            <a:pPr marL="457200" indent="-457200" algn="just"/>
            <a:endParaRPr lang="en-US" b="1">
              <a:latin typeface="Times" charset="0"/>
              <a:ea typeface="ＭＳ Ｐゴシック" charset="0"/>
              <a:cs typeface="ＭＳ Ｐゴシック" charset="0"/>
            </a:endParaRPr>
          </a:p>
          <a:p>
            <a:pPr marL="457200" indent="-457200"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दक्षिणी राज्य................यहूदा.................वापस दासता से निकलकर अपने देष लौट आता है। इस तरह बाईबल फाईल के दासता काल का अब अंत होता है।</a:t>
            </a:r>
          </a:p>
          <a:p>
            <a:pPr marL="457200" indent="-457200"/>
            <a:endParaRPr lang="en-US" b="1">
              <a:latin typeface="Times"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noTextEdit="1"/>
          </p:cNvSpPr>
          <p:nvPr>
            <p:ph type="sldImg"/>
          </p:nvPr>
        </p:nvSpPr>
        <p:spPr>
          <a:xfrm>
            <a:off x="1150938" y="692150"/>
            <a:ext cx="4556125" cy="3416300"/>
          </a:xfrm>
          <a:ln/>
        </p:spPr>
      </p:sp>
      <p:sp>
        <p:nvSpPr>
          <p:cNvPr id="1505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noTextEdit="1"/>
          </p:cNvSpPr>
          <p:nvPr>
            <p:ph type="sldImg"/>
          </p:nvPr>
        </p:nvSpPr>
        <p:spPr>
          <a:xfrm>
            <a:off x="1150938" y="692150"/>
            <a:ext cx="4556125" cy="3416300"/>
          </a:xfrm>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इस समय, लोगों ने महसूस किया कि उनका नेतृत्व करने वाला कोई मुख्य अगुआ नहीं रहा जैसा इजरायल के प्राचीन दिनों में हुआ करता था- मूसा और यहोषु के समय में। याद रखिये ए-आर-सी का क्रम? अराजकता, राजवंष, दासता.........यह तीन प्रकार के समाजों का क्रम था जिसमें प्रथम है..............अराजकता।</a:t>
            </a:r>
            <a:endParaRPr lang="en-US" b="1">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noTextEdit="1"/>
          </p:cNvSpPr>
          <p:nvPr>
            <p:ph type="sldImg"/>
          </p:nvPr>
        </p:nvSpPr>
        <p:spPr>
          <a:xfrm>
            <a:off x="1150938" y="692150"/>
            <a:ext cx="4556125" cy="3416300"/>
          </a:xfrm>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इस युग के मध्य में, समय समय पर परमेष्वर ने न्यायियों की श्रंखला को उभारा  जो लोगों को पुनः परमेष्वर के पास लाने के लिये और मूसा की व्यवस्था अनुसार जीवन जीने के लिये प्रेरित करते थे। कई न्यायी तो बड़े महान सैन्य अगुवे भी कहनाये।</a:t>
            </a:r>
          </a:p>
          <a:p>
            <a:pPr algn="just"/>
            <a:endParaRPr lang="en-US" b="1">
              <a:latin typeface="Times" charset="0"/>
              <a:ea typeface="ＭＳ Ｐゴシック" charset="0"/>
              <a:cs typeface="ＭＳ Ｐゴシック" charset="0"/>
            </a:endParaRPr>
          </a:p>
          <a:p>
            <a:pPr algn="just"/>
            <a:r>
              <a:rPr lang="hi-in" b="1">
                <a:latin typeface="Times" charset="0"/>
                <a:ea typeface="ＭＳ Ｐゴシック" charset="0"/>
                <a:cs typeface="ＭＳ Ｐゴシック" charset="0"/>
              </a:rPr>
              <a:t>।।।। </a:t>
            </a:r>
            <a:r>
              <a:rPr lang="en-US" b="1">
                <a:latin typeface="Times" charset="0"/>
                <a:ea typeface="ＭＳ Ｐゴシック" charset="0"/>
                <a:cs typeface="ＭＳ Ｐゴシック" charset="0"/>
              </a:rPr>
              <a:t>	</a:t>
            </a:r>
            <a:r>
              <a:rPr lang="hi-in" b="1">
                <a:latin typeface="Times" charset="0"/>
                <a:ea typeface="ＭＳ Ｐゴシック" charset="0"/>
                <a:cs typeface="ＭＳ Ｐゴシック" charset="0"/>
              </a:rPr>
              <a:t>न्यायियों के समय इजरायल में राष्ट्रीय अस्थिरता व्याप्त थी। .........अब्राहम के समान विष्वास रखने में लोग पीछे हो गये थे। परिस्थितियां बुरी से बदतर हो गईं। जब कभी समय बहुत खराब आ जाता, परमेष्वर इजरायलियों में से एक नये न्यायी को खड़ा करता।</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4138338025"/>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3339027372"/>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892388465"/>
      </p:ext>
    </p:extLst>
  </p:cSld>
  <p:clrMapOvr>
    <a:masterClrMapping/>
  </p:clrMapOvr>
  <p:transition xmlns:p14="http://schemas.microsoft.com/office/powerpoint/2010/mai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6824895"/>
      </p:ext>
    </p:extLst>
  </p:cSld>
  <p:clrMapOvr>
    <a:masterClrMapping/>
  </p:clrMapOvr>
  <p:transition xmlns:p14="http://schemas.microsoft.com/office/powerpoint/2010/mai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5465635"/>
      </p:ext>
    </p:extLst>
  </p:cSld>
  <p:clrMapOvr>
    <a:masterClrMapping/>
  </p:clrMapOvr>
  <p:transition xmlns:p14="http://schemas.microsoft.com/office/powerpoint/2010/mai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8111818"/>
      </p:ext>
    </p:extLst>
  </p:cSld>
  <p:clrMapOvr>
    <a:masterClrMapping/>
  </p:clrMapOvr>
  <p:transition xmlns:p14="http://schemas.microsoft.com/office/powerpoint/2010/mai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0088310"/>
      </p:ext>
    </p:extLst>
  </p:cSld>
  <p:clrMapOvr>
    <a:masterClrMapping/>
  </p:clrMapOvr>
  <p:transition xmlns:p14="http://schemas.microsoft.com/office/powerpoint/2010/mai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4330456"/>
      </p:ext>
    </p:extLst>
  </p:cSld>
  <p:clrMapOvr>
    <a:masterClrMapping/>
  </p:clrMapOvr>
  <p:transition xmlns:p14="http://schemas.microsoft.com/office/powerpoint/2010/mai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793771705"/>
      </p:ext>
    </p:extLst>
  </p:cSld>
  <p:clrMapOvr>
    <a:masterClrMapping/>
  </p:clrMapOvr>
  <p:transition xmlns:p14="http://schemas.microsoft.com/office/powerpoint/2010/mai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863204"/>
      </p:ext>
    </p:extLst>
  </p:cSld>
  <p:clrMapOvr>
    <a:masterClrMapping/>
  </p:clrMapOvr>
  <p:transition xmlns:p14="http://schemas.microsoft.com/office/powerpoint/2010/mai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5764782"/>
      </p:ext>
    </p:extLst>
  </p:cSld>
  <p:clrMapOvr>
    <a:masterClrMapping/>
  </p:clrMapOvr>
  <p:transition xmlns:p14="http://schemas.microsoft.com/office/powerpoint/2010/mai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569523119"/>
      </p:ext>
    </p:extLst>
  </p:cSld>
  <p:clrMapOvr>
    <a:masterClrMapping/>
  </p:clrMapOvr>
  <p:transition xmlns:p14="http://schemas.microsoft.com/office/powerpoint/2010/mai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5717014"/>
      </p:ext>
    </p:extLst>
  </p:cSld>
  <p:clrMapOvr>
    <a:masterClrMapping/>
  </p:clrMapOvr>
  <p:transition xmlns:p14="http://schemas.microsoft.com/office/powerpoint/2010/mai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6632032"/>
      </p:ext>
    </p:extLst>
  </p:cSld>
  <p:clrMapOvr>
    <a:masterClrMapping/>
  </p:clrMapOvr>
  <p:transition xmlns:p14="http://schemas.microsoft.com/office/powerpoint/2010/mai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5899831"/>
      </p:ext>
    </p:extLst>
  </p:cSld>
  <p:clrMapOvr>
    <a:masterClrMapping/>
  </p:clrMapOvr>
  <p:transition xmlns:p14="http://schemas.microsoft.com/office/powerpoint/2010/mai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0" charset="0"/>
              </a:rPr>
              <a:t> DRESSING</a:t>
            </a:r>
          </a:p>
          <a:p>
            <a:pPr>
              <a:defRPr/>
            </a:pPr>
            <a:r>
              <a:rPr lang="en-US" sz="2000" b="1">
                <a:solidFill>
                  <a:srgbClr val="FFD34A"/>
                </a:solidFill>
                <a:latin typeface="Times" pitchFamily="-110" charset="0"/>
              </a:rPr>
              <a:t>        THE                                    </a:t>
            </a:r>
          </a:p>
          <a:p>
            <a:pPr>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587891047"/>
      </p:ext>
    </p:extLst>
  </p:cSld>
  <p:clrMapOvr>
    <a:masterClrMapping/>
  </p:clrMapOvr>
  <p:transition xmlns:p14="http://schemas.microsoft.com/office/powerpoint/2010/mai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766517"/>
      </p:ext>
    </p:extLst>
  </p:cSld>
  <p:clrMapOvr>
    <a:masterClrMapping/>
  </p:clrMapOvr>
  <p:transition xmlns:p14="http://schemas.microsoft.com/office/powerpoint/2010/mai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55635192"/>
      </p:ext>
    </p:extLst>
  </p:cSld>
  <p:clrMapOvr>
    <a:masterClrMapping/>
  </p:clrMapOvr>
  <p:transition xmlns:p14="http://schemas.microsoft.com/office/powerpoint/2010/mai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8407443"/>
      </p:ext>
    </p:extLst>
  </p:cSld>
  <p:clrMapOvr>
    <a:masterClrMapping/>
  </p:clrMapOvr>
  <p:transition xmlns:p14="http://schemas.microsoft.com/office/powerpoint/2010/mai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367060"/>
      </p:ext>
    </p:extLst>
  </p:cSld>
  <p:clrMapOvr>
    <a:masterClrMapping/>
  </p:clrMapOvr>
  <p:transition xmlns:p14="http://schemas.microsoft.com/office/powerpoint/2010/mai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053673626"/>
      </p:ext>
    </p:extLst>
  </p:cSld>
  <p:clrMapOvr>
    <a:masterClrMapping/>
  </p:clrMapOvr>
  <p:transition xmlns:p14="http://schemas.microsoft.com/office/powerpoint/2010/mai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717679"/>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1404398837"/>
      </p:ext>
    </p:extLst>
  </p:cSld>
  <p:clrMapOvr>
    <a:masterClrMapping/>
  </p:clrMapOvr>
  <p:transition xmlns:p14="http://schemas.microsoft.com/office/powerpoint/2010/mai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14158863"/>
      </p:ext>
    </p:extLst>
  </p:cSld>
  <p:clrMapOvr>
    <a:masterClrMapping/>
  </p:clrMapOvr>
  <p:transition xmlns:p14="http://schemas.microsoft.com/office/powerpoint/2010/mai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0238284"/>
      </p:ext>
    </p:extLst>
  </p:cSld>
  <p:clrMapOvr>
    <a:masterClrMapping/>
  </p:clrMapOvr>
  <p:transition xmlns:p14="http://schemas.microsoft.com/office/powerpoint/2010/mai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7313954"/>
      </p:ext>
    </p:extLst>
  </p:cSld>
  <p:clrMapOvr>
    <a:masterClrMapping/>
  </p:clrMapOvr>
  <p:transition xmlns:p14="http://schemas.microsoft.com/office/powerpoint/2010/mai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374124"/>
      </p:ext>
    </p:extLst>
  </p:cSld>
  <p:clrMapOvr>
    <a:masterClrMapping/>
  </p:clrMapOvr>
  <p:transition xmlns:p14="http://schemas.microsoft.com/office/powerpoint/2010/mai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4711932"/>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575166986"/>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556743648"/>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27785629"/>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81896408"/>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82102160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545229538"/>
      </p:ext>
    </p:extLst>
  </p:cSld>
  <p:clrMapOvr>
    <a:masterClrMapping/>
  </p:clrMapOvr>
  <p:transition xmlns:p14="http://schemas.microsoft.com/office/powerpoint/2010/mai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31588240"/>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678116379"/>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387501132"/>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19359594"/>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4830325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80441952"/>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479097716"/>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157096"/>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4284533076"/>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1100338419"/>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dirty="0">
                <a:latin typeface="Matura MT Script Capitals" pitchFamily="66" charset="0"/>
                <a:ea typeface="ＭＳ Ｐゴシック" pitchFamily="-84" charset="-128"/>
                <a:cs typeface="+mn-cs"/>
              </a:endParaRPr>
            </a:p>
          </p:txBody>
        </p:sp>
        <p:grpSp>
          <p:nvGrpSpPr>
            <p:cNvPr id="2054"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dirty="0">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grpSp>
        <p:grpSp>
          <p:nvGrpSpPr>
            <p:cNvPr id="2055"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lstStyle/>
              <a:p>
                <a:pPr>
                  <a:defRPr/>
                </a:pPr>
                <a:endParaRPr lang="en-US" dirty="0">
                  <a:latin typeface="Matura MT Script Capitals" pitchFamily="66" charset="0"/>
                  <a:ea typeface="ＭＳ Ｐゴシック" pitchFamily="-84" charset="-128"/>
                  <a:cs typeface="+mn-cs"/>
                </a:endParaRPr>
              </a:p>
            </p:txBody>
          </p:sp>
          <p:sp>
            <p:nvSpPr>
              <p:cNvPr id="1033" name="Rectangle 28"/>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lstStyle/>
              <a:p>
                <a:pPr>
                  <a:defRPr/>
                </a:pPr>
                <a:endParaRPr lang="en-US" dirty="0">
                  <a:latin typeface="Matura MT Script Capitals" pitchFamily="66" charset="0"/>
                  <a:ea typeface="ＭＳ Ｐゴシック" pitchFamily="-84" charset="-128"/>
                  <a:cs typeface="+mn-cs"/>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dirty="0">
                  <a:latin typeface="Matura MT Script Capitals" pitchFamily="66" charset="0"/>
                  <a:ea typeface="ＭＳ Ｐゴシック" pitchFamily="-84" charset="-128"/>
                  <a:cs typeface="+mn-cs"/>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sz="1800" dirty="0">
                <a:solidFill>
                  <a:srgbClr val="FFFFFF"/>
                </a:solidFill>
                <a:latin typeface="Times New Roman" pitchFamily="18" charset="0"/>
                <a:ea typeface="ＭＳ Ｐゴシック" pitchFamily="-84" charset="-128"/>
                <a:cs typeface="+mn-cs"/>
              </a:endParaRPr>
            </a:p>
          </p:txBody>
        </p:sp>
        <p:grpSp>
          <p:nvGrpSpPr>
            <p:cNvPr id="3078"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sz="1800" dirty="0">
                  <a:solidFill>
                    <a:srgbClr val="FFFFFF"/>
                  </a:solidFill>
                  <a:latin typeface="Times New Roman" charset="0"/>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lstStyle/>
              <a:p>
                <a:pPr>
                  <a:defRPr/>
                </a:pPr>
                <a:endParaRPr lang="en-US" dirty="0">
                  <a:latin typeface="Matura MT Script Capitals" pitchFamily="66" charset="0"/>
                  <a:ea typeface="ＭＳ Ｐゴシック" pitchFamily="-84" charset="-128"/>
                  <a:cs typeface="+mn-cs"/>
                </a:endParaRPr>
              </a:p>
            </p:txBody>
          </p:sp>
        </p:grpSp>
        <p:grpSp>
          <p:nvGrpSpPr>
            <p:cNvPr id="3079"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lstStyle/>
              <a:p>
                <a:pPr>
                  <a:defRPr/>
                </a:pPr>
                <a:endParaRPr lang="en-US" sz="1800" dirty="0">
                  <a:solidFill>
                    <a:srgbClr val="FFFFFF"/>
                  </a:solidFill>
                  <a:latin typeface="Times New Roman" pitchFamily="18" charset="0"/>
                  <a:ea typeface="ＭＳ Ｐゴシック" pitchFamily="-84" charset="-128"/>
                  <a:cs typeface="+mn-cs"/>
                </a:endParaRPr>
              </a:p>
            </p:txBody>
          </p:sp>
          <p:sp>
            <p:nvSpPr>
              <p:cNvPr id="2057" name="Rectangle 1054"/>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lstStyle/>
              <a:p>
                <a:pPr>
                  <a:defRPr/>
                </a:pPr>
                <a:endParaRPr lang="en-US" sz="1800" dirty="0">
                  <a:solidFill>
                    <a:srgbClr val="FFFFFF"/>
                  </a:solidFill>
                  <a:latin typeface="Times New Roman" pitchFamily="18" charset="0"/>
                  <a:ea typeface="ＭＳ Ｐゴシック" pitchFamily="-84" charset="-128"/>
                  <a:cs typeface="+mn-cs"/>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sz="1800" dirty="0">
                  <a:solidFill>
                    <a:srgbClr val="FFFFFF"/>
                  </a:solidFill>
                  <a:latin typeface="Times New Roman" pitchFamily="18" charset="0"/>
                  <a:ea typeface="ＭＳ Ｐゴシック" pitchFamily="-84" charset="-128"/>
                  <a:cs typeface="+mn-cs"/>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r>
              <a:rPr lang="en-US" sz="1000" b="1">
                <a:solidFill>
                  <a:srgbClr val="FFFFFF"/>
                </a:solidFill>
                <a:effectLst>
                  <a:outerShdw blurRad="38100" dist="38100" dir="2700000" algn="tl">
                    <a:srgbClr val="000000"/>
                  </a:outerShdw>
                </a:effectLst>
                <a:latin typeface="Comic Sans MS" charset="0"/>
              </a:rPr>
              <a:t>8.0.03d.</a:t>
            </a:r>
          </a:p>
        </p:txBody>
      </p:sp>
    </p:spTree>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xmlns:p14="http://schemas.microsoft.com/office/powerpoint/2010/mai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charset="0"/>
              </a:rPr>
              <a:t> DRESSING</a:t>
            </a:r>
          </a:p>
          <a:p>
            <a:pPr>
              <a:defRPr/>
            </a:pPr>
            <a:r>
              <a:rPr lang="en-US" sz="2000" b="1">
                <a:solidFill>
                  <a:srgbClr val="FFD34A"/>
                </a:solidFill>
                <a:latin typeface="Times" charset="0"/>
              </a:rPr>
              <a:t>        THE                                    </a:t>
            </a:r>
          </a:p>
          <a:p>
            <a:pPr>
              <a:defRPr/>
            </a:pPr>
            <a:r>
              <a:rPr lang="en-US" sz="2000" b="1">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b="1" i="0" smtClean="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044882451"/>
      </p:ext>
    </p:extLst>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xmlns:p14="http://schemas.microsoft.com/office/powerpoint/2010/mai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993055466"/>
      </p:ext>
    </p:extLst>
  </p:cSld>
  <p:clrMap bg1="dk2" tx1="lt1" bg2="dk1"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5.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9.jpe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10.jpe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3.jpe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4.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17.jpe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3.xml"/><Relationship Id="rId5" Type="http://schemas.openxmlformats.org/officeDocument/2006/relationships/image" Target="../media/image17.jpeg"/><Relationship Id="rId6" Type="http://schemas.openxmlformats.org/officeDocument/2006/relationships/image" Target="../media/image19.jpeg"/><Relationship Id="rId7" Type="http://schemas.openxmlformats.org/officeDocument/2006/relationships/image" Target="../media/image20.emf"/><Relationship Id="rId8" Type="http://schemas.openxmlformats.org/officeDocument/2006/relationships/oleObject" Target="../embeddings/oleObject1.bin"/><Relationship Id="rId9" Type="http://schemas.openxmlformats.org/officeDocument/2006/relationships/image" Target="../media/image18.png"/><Relationship Id="rId1" Type="http://schemas.openxmlformats.org/officeDocument/2006/relationships/vmlDrawing" Target="../drawings/vmlDrawing1.vml"/><Relationship Id="rId2" Type="http://schemas.openxmlformats.org/officeDocument/2006/relationships/tags" Target="../tags/tag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5.xml"/><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tags" Target="../tags/tag8.xml"/><Relationship Id="rId2" Type="http://schemas.openxmlformats.org/officeDocument/2006/relationships/tags" Target="../tags/tag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17.jpeg"/><Relationship Id="rId5" Type="http://schemas.openxmlformats.org/officeDocument/2006/relationships/image" Target="../media/image26.jpeg"/><Relationship Id="rId6" Type="http://schemas.openxmlformats.org/officeDocument/2006/relationships/image" Target="../media/image27.emf"/><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28.jpeg"/><Relationship Id="rId1" Type="http://schemas.openxmlformats.org/officeDocument/2006/relationships/tags" Target="../tags/tag11.x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2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5.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3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3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3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3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3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44.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lgn="ctr">
              <a:defRPr/>
            </a:pPr>
            <a:r>
              <a:rPr lang="en-US" sz="1000" b="1" dirty="0">
                <a:solidFill>
                  <a:srgbClr val="FFFFFF"/>
                </a:solidFill>
                <a:effectLst>
                  <a:outerShdw blurRad="38100" dist="38100" dir="2700000" algn="tl">
                    <a:srgbClr val="000000"/>
                  </a:outerShdw>
                </a:effectLst>
                <a:latin typeface="Comic Sans MS" charset="0"/>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lgn="ctr">
              <a:defRPr/>
            </a:pPr>
            <a:r>
              <a:rPr lang="en-US" sz="1000" b="1" dirty="0">
                <a:solidFill>
                  <a:srgbClr val="FFFFFF"/>
                </a:solidFill>
                <a:effectLst>
                  <a:outerShdw blurRad="38100" dist="38100" dir="2700000" algn="tl">
                    <a:srgbClr val="000000"/>
                  </a:outerShdw>
                </a:effectLst>
                <a:latin typeface="Comic Sans MS" charset="0"/>
              </a:rPr>
              <a:t>01</a:t>
            </a:r>
          </a:p>
        </p:txBody>
      </p:sp>
      <p:sp>
        <p:nvSpPr>
          <p:cNvPr id="17" name="Text Box 6"/>
          <p:cNvSpPr txBox="1">
            <a:spLocks noChangeArrowheads="1"/>
          </p:cNvSpPr>
          <p:nvPr/>
        </p:nvSpPr>
        <p:spPr bwMode="auto">
          <a:xfrm rot="185224">
            <a:off x="1071563" y="3878531"/>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ko-KR" sz="3200" b="1" i="1" dirty="0" smtClean="0">
                <a:solidFill>
                  <a:srgbClr val="FFFF00"/>
                </a:solidFill>
                <a:latin typeface="Kruti Dev 010" charset="0"/>
                <a:ea typeface="Gulim" charset="0"/>
                <a:cs typeface="Times New Roman" charset="0"/>
              </a:rPr>
              <a:t>fn ckbZcy ---csfldyh  fefuLVzht baVjus’kuy bad dk izLrqfrdj.k QksVZ oFkZ] VsDlkl</a:t>
            </a:r>
            <a:endParaRPr lang="en-US" altLang="ko-KR" sz="3200" b="1" i="1" dirty="0" smtClean="0">
              <a:solidFill>
                <a:srgbClr val="FAFD00"/>
              </a:solidFill>
              <a:latin typeface="Kruti Dev 010" charset="0"/>
              <a:ea typeface="Gulim" charset="0"/>
              <a:cs typeface="Times New Roman" charset="0"/>
            </a:endParaRPr>
          </a:p>
        </p:txBody>
      </p:sp>
      <p:sp>
        <p:nvSpPr>
          <p:cNvPr id="22" name="Text Box 11"/>
          <p:cNvSpPr txBox="1">
            <a:spLocks noChangeArrowheads="1"/>
          </p:cNvSpPr>
          <p:nvPr/>
        </p:nvSpPr>
        <p:spPr bwMode="auto">
          <a:xfrm rot="238944">
            <a:off x="-377980" y="187495"/>
            <a:ext cx="10071394" cy="378565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a:defRPr/>
            </a:pPr>
            <a:r>
              <a:rPr lang="en-US" sz="12000" b="1" i="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b="1" i="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endParaRPr>
          </a:p>
        </p:txBody>
      </p:sp>
      <p:sp>
        <p:nvSpPr>
          <p:cNvPr id="8" name="Rectangle 7"/>
          <p:cNvSpPr>
            <a:spLocks noChangeArrowheads="1"/>
          </p:cNvSpPr>
          <p:nvPr/>
        </p:nvSpPr>
        <p:spPr bwMode="auto">
          <a:xfrm>
            <a:off x="-36512" y="5434911"/>
            <a:ext cx="9252520" cy="142309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b="1" i="1"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b="1" i="1" kern="0" dirty="0">
                <a:solidFill>
                  <a:srgbClr val="FFFFFF"/>
                </a:solidFill>
                <a:effectLst>
                  <a:outerShdw blurRad="38100" dist="38100" dir="2700000" algn="tl">
                    <a:srgbClr val="000000"/>
                  </a:outerShdw>
                </a:effectLst>
                <a:latin typeface="Arial"/>
                <a:cs typeface="Arial"/>
              </a:rPr>
            </a:br>
            <a:r>
              <a:rPr lang="en-US" sz="2000" b="1" i="1" kern="0" dirty="0">
                <a:solidFill>
                  <a:srgbClr val="FFFFFF"/>
                </a:solidFill>
                <a:effectLst>
                  <a:outerShdw blurRad="38100" dist="38100" dir="2700000" algn="tl">
                    <a:srgbClr val="000000"/>
                  </a:outerShdw>
                </a:effectLst>
                <a:latin typeface="Arial"/>
                <a:cs typeface="Arial"/>
              </a:rPr>
              <a:t>Translated by Abha Benjamin</a:t>
            </a:r>
            <a:br>
              <a:rPr lang="en-US" sz="2000" b="1" i="1" kern="0" dirty="0">
                <a:solidFill>
                  <a:srgbClr val="FFFFFF"/>
                </a:solidFill>
                <a:effectLst>
                  <a:outerShdw blurRad="38100" dist="38100" dir="2700000" algn="tl">
                    <a:srgbClr val="000000"/>
                  </a:outerShdw>
                </a:effectLst>
                <a:latin typeface="Arial"/>
                <a:cs typeface="Arial"/>
              </a:rPr>
            </a:br>
            <a:r>
              <a:rPr lang="en-US" sz="2000" b="1" i="1" kern="0" dirty="0">
                <a:solidFill>
                  <a:srgbClr val="FFFFFF"/>
                </a:solidFill>
                <a:effectLst>
                  <a:outerShdw blurRad="38100" dist="38100" dir="2700000" algn="tl">
                    <a:srgbClr val="000000"/>
                  </a:outerShdw>
                </a:effectLst>
                <a:latin typeface="Arial"/>
                <a:cs typeface="Arial"/>
              </a:rPr>
              <a:t>Uploaded by Dr. Rick Griffith, Singapore Bible College</a:t>
            </a:r>
            <a:br>
              <a:rPr lang="en-US" sz="2000" b="1" i="1" kern="0" dirty="0">
                <a:solidFill>
                  <a:srgbClr val="FFFFFF"/>
                </a:solidFill>
                <a:effectLst>
                  <a:outerShdw blurRad="38100" dist="38100" dir="2700000" algn="tl">
                    <a:srgbClr val="000000"/>
                  </a:outerShdw>
                </a:effectLst>
                <a:latin typeface="Arial"/>
                <a:cs typeface="Arial"/>
              </a:rPr>
            </a:br>
            <a:r>
              <a:rPr lang="en-US" sz="2000" b="1" i="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283193579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2291"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12292"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12293" name="Rectangle 5"/>
          <p:cNvSpPr>
            <a:spLocks noChangeArrowheads="1"/>
          </p:cNvSpPr>
          <p:nvPr/>
        </p:nvSpPr>
        <p:spPr bwMode="auto">
          <a:xfrm>
            <a:off x="3179763" y="1011238"/>
            <a:ext cx="1761700"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vjktdrk</a:t>
            </a:r>
          </a:p>
        </p:txBody>
      </p:sp>
      <p:sp>
        <p:nvSpPr>
          <p:cNvPr id="12294"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2295"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2296" name="Rectangle 10"/>
          <p:cNvSpPr>
            <a:spLocks noChangeArrowheads="1"/>
          </p:cNvSpPr>
          <p:nvPr/>
        </p:nvSpPr>
        <p:spPr bwMode="auto">
          <a:xfrm>
            <a:off x="3886200" y="1682750"/>
            <a:ext cx="1470025" cy="644525"/>
          </a:xfrm>
          <a:prstGeom prst="rect">
            <a:avLst/>
          </a:prstGeom>
          <a:noFill/>
          <a:ln w="12700">
            <a:noFill/>
            <a:miter lim="800000"/>
            <a:headEnd/>
            <a:tailEnd/>
          </a:ln>
        </p:spPr>
        <p:txBody>
          <a:bodyPr wrap="none" lIns="90487" tIns="44450" rIns="90487" bIns="44450">
            <a:spAutoFit/>
          </a:bodyPr>
          <a:lstStyle/>
          <a:p>
            <a:r>
              <a:rPr lang="en-US" sz="3600" b="1">
                <a:solidFill>
                  <a:schemeClr val="bg2"/>
                </a:solidFill>
                <a:effectLst>
                  <a:outerShdw blurRad="38100" dist="38100" dir="2700000" algn="tl">
                    <a:srgbClr val="000000"/>
                  </a:outerShdw>
                </a:effectLst>
                <a:latin typeface="Kruti Dev 010" charset="0"/>
              </a:rPr>
              <a:t>U;kf;;ksa</a:t>
            </a:r>
          </a:p>
        </p:txBody>
      </p:sp>
      <p:sp>
        <p:nvSpPr>
          <p:cNvPr id="12297"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2298"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9"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00"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2301" name="Text Box 15"/>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80624" name="Text Box 16"/>
          <p:cNvSpPr txBox="1">
            <a:spLocks noChangeArrowheads="1"/>
          </p:cNvSpPr>
          <p:nvPr/>
        </p:nvSpPr>
        <p:spPr bwMode="auto">
          <a:xfrm>
            <a:off x="1765299" y="-12700"/>
            <a:ext cx="272787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U;kf;;</a:t>
            </a:r>
            <a:r>
              <a:rPr lang="en-US" b="1" dirty="0" err="1">
                <a:ln>
                  <a:solidFill>
                    <a:schemeClr val="tx1">
                      <a:lumMod val="95000"/>
                    </a:schemeClr>
                  </a:solidFill>
                </a:ln>
                <a:solidFill>
                  <a:schemeClr val="tx1"/>
                </a:solidFill>
                <a:latin typeface="Kruti Dev 010" pitchFamily="2" charset="0"/>
                <a:ea typeface="+mn-ea"/>
                <a:cs typeface="+mn-cs"/>
              </a:rPr>
              <a:t>ksa</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34" charset="-128"/>
                <a:cs typeface="+mn-cs"/>
              </a:rPr>
              <a:t>„</a:t>
            </a:r>
            <a:r>
              <a:rPr lang="en-US" b="1" dirty="0">
                <a:ln>
                  <a:solidFill>
                    <a:schemeClr val="tx1">
                      <a:lumMod val="95000"/>
                    </a:schemeClr>
                  </a:solidFill>
                </a:ln>
                <a:solidFill>
                  <a:schemeClr val="tx1"/>
                </a:solidFill>
                <a:latin typeface="Kruti Dev 010" pitchFamily="2" charset="0"/>
                <a:ea typeface="+mn-ea"/>
                <a:cs typeface="+mn-cs"/>
              </a:rPr>
              <a:t>%</a:t>
            </a:r>
            <a:r>
              <a:rPr lang="en-US" b="1" dirty="0">
                <a:ln>
                  <a:solidFill>
                    <a:schemeClr val="tx1">
                      <a:lumMod val="95000"/>
                    </a:schemeClr>
                  </a:solidFill>
                </a:ln>
                <a:solidFill>
                  <a:schemeClr val="tx1"/>
                </a:solidFill>
                <a:latin typeface="Kruti Dev 010"/>
                <a:ea typeface="+mn-ea"/>
                <a:cs typeface="+mn-cs"/>
              </a:rPr>
              <a:t>ƒˆ&amp;ƒ‹</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12303" name="Text Box 19"/>
          <p:cNvSpPr txBox="1">
            <a:spLocks noChangeArrowheads="1"/>
          </p:cNvSpPr>
          <p:nvPr/>
        </p:nvSpPr>
        <p:spPr bwMode="auto">
          <a:xfrm>
            <a:off x="8601075" y="6480175"/>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Kruti Dev 010" charset="0"/>
              </a:rPr>
              <a:t>1</a:t>
            </a:r>
          </a:p>
        </p:txBody>
      </p:sp>
      <p:sp>
        <p:nvSpPr>
          <p:cNvPr id="580628" name="Rectangle 20"/>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09</a:t>
            </a:r>
          </a:p>
        </p:txBody>
      </p:sp>
      <p:sp>
        <p:nvSpPr>
          <p:cNvPr id="580629" name="Text Box 21"/>
          <p:cNvSpPr txBox="1">
            <a:spLocks noChangeArrowheads="1"/>
          </p:cNvSpPr>
          <p:nvPr/>
        </p:nvSpPr>
        <p:spPr bwMode="auto">
          <a:xfrm>
            <a:off x="6559550" y="442913"/>
            <a:ext cx="1874838" cy="600164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vksFkfu;y</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bZgwn</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'kkexj</a:t>
            </a:r>
          </a:p>
          <a:p>
            <a:pPr algn="ctr">
              <a:defRPr/>
            </a:pPr>
            <a:r>
              <a:rPr lang="en-US" sz="2400" b="1" dirty="0">
                <a:solidFill>
                  <a:srgbClr val="0831AD"/>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ncksjk ,oa cjkd</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;kbZj</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vchesysd</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rksyk </a:t>
            </a:r>
          </a:p>
          <a:p>
            <a:pPr algn="ctr">
              <a:defRPr/>
            </a:pPr>
            <a:r>
              <a:rPr lang="en-US" sz="2400" b="1" dirty="0">
                <a:solidFill>
                  <a:srgbClr val="0831AD"/>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fxnksu </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f;jog</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bclku </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,yksu </a:t>
            </a:r>
          </a:p>
          <a:p>
            <a:pPr algn="ctr">
              <a:defRPr/>
            </a:pPr>
            <a:r>
              <a:rPr lang="en-US" sz="2400" b="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vCnksu</a:t>
            </a:r>
          </a:p>
          <a:p>
            <a:pPr algn="ctr">
              <a:defRPr/>
            </a:pPr>
            <a:r>
              <a:rPr lang="en-US" sz="2400" b="1" dirty="0">
                <a:solidFill>
                  <a:srgbClr val="0831AD"/>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f'ke'kksu</a:t>
            </a:r>
          </a:p>
          <a:p>
            <a:pPr algn="ctr">
              <a:defRPr/>
            </a:pPr>
            <a:r>
              <a:rPr lang="en-US" sz="2400" b="1" dirty="0">
                <a:ln>
                  <a:solidFill>
                    <a:srgbClr val="00B0F0"/>
                  </a:solidFill>
                </a:ln>
                <a:solidFill>
                  <a:srgbClr val="33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,yh</a:t>
            </a:r>
          </a:p>
          <a:p>
            <a:pPr algn="ctr">
              <a:defRPr/>
            </a:pPr>
            <a:r>
              <a:rPr lang="en-US" sz="2400" b="1" dirty="0">
                <a:ln>
                  <a:solidFill>
                    <a:srgbClr val="00B0F0"/>
                  </a:solidFill>
                </a:ln>
                <a:solidFill>
                  <a:srgbClr val="33CCFF"/>
                </a:solidFill>
                <a:effectLst>
                  <a:outerShdw blurRad="38100" dist="38100" dir="2700000" algn="tl">
                    <a:srgbClr val="000000">
                      <a:alpha val="43137"/>
                    </a:srgbClr>
                  </a:outerShdw>
                </a:effectLst>
                <a:latin typeface="Kruti Dev 010" pitchFamily="2" charset="0"/>
                <a:ea typeface="Times" pitchFamily="-112" charset="0"/>
                <a:cs typeface="Times" pitchFamily="-112" charset="0"/>
              </a:rPr>
              <a:t>'kew,y</a:t>
            </a:r>
          </a:p>
        </p:txBody>
      </p:sp>
      <p:sp>
        <p:nvSpPr>
          <p:cNvPr id="580630" name="Text Box 22"/>
          <p:cNvSpPr txBox="1">
            <a:spLocks noChangeArrowheads="1"/>
          </p:cNvSpPr>
          <p:nvPr/>
        </p:nvSpPr>
        <p:spPr bwMode="auto">
          <a:xfrm>
            <a:off x="-203200" y="3365500"/>
            <a:ext cx="6870700" cy="21240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r">
              <a:spcBef>
                <a:spcPts val="0"/>
              </a:spcBef>
              <a:defRPr/>
            </a:pPr>
            <a:r>
              <a:rPr lang="en-US" sz="4400" b="1" i="1" dirty="0">
                <a:ln>
                  <a:solidFill>
                    <a:srgbClr val="00FF00"/>
                  </a:solidFill>
                </a:ln>
                <a:solidFill>
                  <a:srgbClr val="1CFF23"/>
                </a:solidFill>
                <a:effectLst>
                  <a:outerShdw blurRad="38100" dist="38100" dir="2700000" algn="tl">
                    <a:srgbClr val="000000">
                      <a:alpha val="43137"/>
                    </a:srgbClr>
                  </a:outerShdw>
                </a:effectLst>
                <a:latin typeface="Kruti Dev 010" pitchFamily="2" charset="0"/>
                <a:ea typeface="ＭＳ Ｐゴシック" pitchFamily="-84" charset="-128"/>
                <a:cs typeface="+mn-cs"/>
              </a:rPr>
              <a:t>fuHkZj djrk gS vki mUgsa </a:t>
            </a:r>
          </a:p>
          <a:p>
            <a:pPr algn="r">
              <a:spcBef>
                <a:spcPts val="0"/>
              </a:spcBef>
              <a:defRPr/>
            </a:pPr>
            <a:r>
              <a:rPr lang="en-US" sz="4400" b="1" i="1" dirty="0">
                <a:ln>
                  <a:solidFill>
                    <a:srgbClr val="00FF00"/>
                  </a:solidFill>
                </a:ln>
                <a:solidFill>
                  <a:srgbClr val="1CFF23"/>
                </a:solidFill>
                <a:effectLst>
                  <a:outerShdw blurRad="38100" dist="38100" dir="2700000" algn="tl">
                    <a:srgbClr val="000000">
                      <a:alpha val="43137"/>
                    </a:srgbClr>
                  </a:outerShdw>
                </a:effectLst>
                <a:latin typeface="Kruti Dev 010" pitchFamily="2" charset="0"/>
                <a:ea typeface="ＭＳ Ｐゴシック" pitchFamily="-84" charset="-128"/>
                <a:cs typeface="+mn-cs"/>
              </a:rPr>
              <a:t>dSls fxurs gSa ---</a:t>
            </a:r>
            <a:r>
              <a:rPr lang="en-US" sz="44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izkphu btjk;y ds ƒ</a:t>
            </a:r>
            <a:r>
              <a:rPr lang="en-US" sz="4400" b="1" i="1" dirty="0">
                <a:ln>
                  <a:solidFill>
                    <a:srgbClr val="FFFF00"/>
                  </a:solidFill>
                </a:ln>
                <a:solidFill>
                  <a:srgbClr val="FFFF00"/>
                </a:solidFill>
                <a:effectLst>
                  <a:outerShdw blurRad="38100" dist="38100" dir="2700000" algn="tl">
                    <a:srgbClr val="000000">
                      <a:alpha val="43137"/>
                    </a:srgbClr>
                  </a:outerShdw>
                </a:effectLst>
                <a:latin typeface="Kruti Dev 010"/>
                <a:ea typeface="ＭＳ Ｐゴシック" pitchFamily="-84" charset="-128"/>
                <a:cs typeface="+mn-cs"/>
              </a:rPr>
              <a:t>…</a:t>
            </a:r>
            <a:r>
              <a:rPr lang="en-US" sz="44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ls ƒ</a:t>
            </a:r>
            <a:r>
              <a:rPr lang="en-US" sz="4400" b="1" i="1" dirty="0">
                <a:ln>
                  <a:solidFill>
                    <a:srgbClr val="FFFF00"/>
                  </a:solidFill>
                </a:ln>
                <a:solidFill>
                  <a:srgbClr val="FFFF00"/>
                </a:solidFill>
                <a:effectLst>
                  <a:outerShdw blurRad="38100" dist="38100" dir="2700000" algn="tl">
                    <a:srgbClr val="000000">
                      <a:alpha val="43137"/>
                    </a:srgbClr>
                  </a:outerShdw>
                </a:effectLst>
                <a:latin typeface="Kruti Dev 010"/>
                <a:ea typeface="ＭＳ Ｐゴシック" pitchFamily="-84" charset="-128"/>
                <a:cs typeface="+mn-cs"/>
              </a:rPr>
              <a:t>‡</a:t>
            </a:r>
            <a:r>
              <a:rPr lang="en-US" sz="44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U;k;h Fks</a:t>
            </a:r>
          </a:p>
        </p:txBody>
      </p:sp>
      <p:grpSp>
        <p:nvGrpSpPr>
          <p:cNvPr id="12307" name="Group 23"/>
          <p:cNvGrpSpPr>
            <a:grpSpLocks/>
          </p:cNvGrpSpPr>
          <p:nvPr/>
        </p:nvGrpSpPr>
        <p:grpSpPr bwMode="auto">
          <a:xfrm>
            <a:off x="7943850" y="3373438"/>
            <a:ext cx="1014413" cy="690562"/>
            <a:chOff x="5004" y="2125"/>
            <a:chExt cx="639" cy="435"/>
          </a:xfrm>
        </p:grpSpPr>
        <p:sp>
          <p:nvSpPr>
            <p:cNvPr id="12315"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2316"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12317" name="Rectangle 26"/>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2318"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2319"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2320"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2321"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2322"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3"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4" name="Rectangle 33"/>
            <p:cNvSpPr>
              <a:spLocks noChangeArrowheads="1"/>
            </p:cNvSpPr>
            <p:nvPr/>
          </p:nvSpPr>
          <p:spPr bwMode="auto">
            <a:xfrm>
              <a:off x="5136" y="2278"/>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U;kf;;ksa</a:t>
              </a:r>
            </a:p>
          </p:txBody>
        </p:sp>
        <p:sp>
          <p:nvSpPr>
            <p:cNvPr id="12325" name="Rectangle 34"/>
            <p:cNvSpPr>
              <a:spLocks noChangeArrowheads="1"/>
            </p:cNvSpPr>
            <p:nvPr/>
          </p:nvSpPr>
          <p:spPr bwMode="auto">
            <a:xfrm>
              <a:off x="5004" y="2125"/>
              <a:ext cx="61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rgbClr val="000000"/>
                  </a:solidFill>
                  <a:latin typeface="Kruti Dev 010" charset="0"/>
                </a:rPr>
                <a:t>vjktdrk</a:t>
              </a:r>
            </a:p>
          </p:txBody>
        </p:sp>
      </p:grpSp>
      <p:sp>
        <p:nvSpPr>
          <p:cNvPr id="580643" name="Text Box 35"/>
          <p:cNvSpPr txBox="1">
            <a:spLocks noChangeArrowheads="1"/>
          </p:cNvSpPr>
          <p:nvPr/>
        </p:nvSpPr>
        <p:spPr bwMode="auto">
          <a:xfrm>
            <a:off x="6572250" y="1541463"/>
            <a:ext cx="1874838" cy="8309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dirty="0">
                <a:ln>
                  <a:solidFill>
                    <a:srgbClr val="FFFF00"/>
                  </a:solidFill>
                </a:ln>
                <a:solidFill>
                  <a:srgbClr val="FFF30C"/>
                </a:solidFill>
                <a:latin typeface="Kruti Dev 010" pitchFamily="2" charset="0"/>
                <a:ea typeface="Times" pitchFamily="-112" charset="0"/>
                <a:cs typeface="Times" pitchFamily="-112" charset="0"/>
              </a:rPr>
              <a:t>ncksjk ,oa cjkd</a:t>
            </a:r>
          </a:p>
        </p:txBody>
      </p:sp>
      <p:sp>
        <p:nvSpPr>
          <p:cNvPr id="580644" name="Text Box 36"/>
          <p:cNvSpPr txBox="1">
            <a:spLocks noChangeArrowheads="1"/>
          </p:cNvSpPr>
          <p:nvPr/>
        </p:nvSpPr>
        <p:spPr bwMode="auto">
          <a:xfrm>
            <a:off x="6512254" y="2981325"/>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dirty="0">
                <a:ln>
                  <a:solidFill>
                    <a:srgbClr val="FFFF00"/>
                  </a:solidFill>
                </a:ln>
                <a:solidFill>
                  <a:srgbClr val="FFF30C"/>
                </a:solidFill>
                <a:latin typeface="Kruti Dev 010" pitchFamily="2" charset="0"/>
                <a:ea typeface="Times" pitchFamily="-112" charset="0"/>
                <a:cs typeface="Times" pitchFamily="-112" charset="0"/>
              </a:rPr>
              <a:t>fxnksu </a:t>
            </a:r>
          </a:p>
        </p:txBody>
      </p:sp>
      <p:sp>
        <p:nvSpPr>
          <p:cNvPr id="580645" name="Text Box 37"/>
          <p:cNvSpPr txBox="1">
            <a:spLocks noChangeArrowheads="1"/>
          </p:cNvSpPr>
          <p:nvPr/>
        </p:nvSpPr>
        <p:spPr bwMode="auto">
          <a:xfrm>
            <a:off x="6565900" y="4810125"/>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dirty="0">
                <a:ln>
                  <a:solidFill>
                    <a:srgbClr val="FFFF00"/>
                  </a:solidFill>
                </a:ln>
                <a:solidFill>
                  <a:srgbClr val="FFF30C"/>
                </a:solidFill>
                <a:latin typeface="Kruti Dev 010" pitchFamily="2" charset="0"/>
                <a:ea typeface="Times" pitchFamily="-112" charset="0"/>
                <a:cs typeface="Times" pitchFamily="-112" charset="0"/>
              </a:rPr>
              <a:t>f'ke'kksu</a:t>
            </a:r>
          </a:p>
        </p:txBody>
      </p:sp>
      <p:sp>
        <p:nvSpPr>
          <p:cNvPr id="38" name="Rectangle 37"/>
          <p:cNvSpPr/>
          <p:nvPr/>
        </p:nvSpPr>
        <p:spPr>
          <a:xfrm>
            <a:off x="-7094"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2312" name="Rectangle 40"/>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231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7" name="Rectangle 36"/>
          <p:cNvSpPr/>
          <p:nvPr/>
        </p:nvSpPr>
        <p:spPr>
          <a:xfrm>
            <a:off x="260928" y="-61787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fade">
                                      <p:cBhvr>
                                        <p:cTn id="7" dur="10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3103946" y="607958"/>
            <a:ext cx="3675227" cy="298286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48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btjk;y ds dbZ </a:t>
            </a:r>
          </a:p>
          <a:p>
            <a:pPr algn="ctr">
              <a:defRPr/>
            </a:pPr>
            <a:r>
              <a:rPr lang="en-US" sz="48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U;kf;;ksa </a:t>
            </a:r>
            <a:r>
              <a:rPr lang="en-US" sz="4800" b="1" dirty="0">
                <a:ln>
                  <a:solidFill>
                    <a:srgbClr val="33CC33"/>
                  </a:solidFill>
                </a:ln>
                <a:solidFill>
                  <a:srgbClr val="33CC33"/>
                </a:solidFill>
                <a:effectLst>
                  <a:outerShdw blurRad="38100" dist="38100" dir="2700000" algn="tl">
                    <a:srgbClr val="000000">
                      <a:alpha val="43137"/>
                    </a:srgbClr>
                  </a:outerShdw>
                </a:effectLst>
                <a:latin typeface="Kruti Dev 010" pitchFamily="2" charset="0"/>
              </a:rPr>
              <a:t>esa ls---</a:t>
            </a:r>
          </a:p>
          <a:p>
            <a:pPr algn="ctr">
              <a:defRPr/>
            </a:pPr>
            <a:endParaRPr lang="en-US" sz="4400" b="1" dirty="0">
              <a:solidFill>
                <a:srgbClr val="51DC00"/>
              </a:solidFill>
              <a:latin typeface="Kruti Dev 010" pitchFamily="2" charset="0"/>
            </a:endParaRPr>
          </a:p>
        </p:txBody>
      </p:sp>
      <p:sp>
        <p:nvSpPr>
          <p:cNvPr id="13315"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81640" name="Text Box 8"/>
          <p:cNvSpPr txBox="1">
            <a:spLocks noChangeArrowheads="1"/>
          </p:cNvSpPr>
          <p:nvPr/>
        </p:nvSpPr>
        <p:spPr bwMode="auto">
          <a:xfrm>
            <a:off x="1774933" y="0"/>
            <a:ext cx="2292569"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kew</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a:t>
            </a:r>
            <a:endParaRPr lang="en-US" b="1" dirty="0">
              <a:ln>
                <a:solidFill>
                  <a:schemeClr val="tx1">
                    <a:lumMod val="95000"/>
                  </a:schemeClr>
                </a:solidFill>
              </a:ln>
              <a:solidFill>
                <a:schemeClr val="tx1"/>
              </a:solidFill>
              <a:latin typeface="Kruti Dev 010" pitchFamily="2" charset="0"/>
              <a:ea typeface="+mn-ea"/>
              <a:cs typeface="+mn-cs"/>
            </a:endParaRPr>
          </a:p>
        </p:txBody>
      </p:sp>
      <p:grpSp>
        <p:nvGrpSpPr>
          <p:cNvPr id="13317" name="Group 9"/>
          <p:cNvGrpSpPr>
            <a:grpSpLocks/>
          </p:cNvGrpSpPr>
          <p:nvPr/>
        </p:nvGrpSpPr>
        <p:grpSpPr bwMode="auto">
          <a:xfrm>
            <a:off x="7983538" y="3429000"/>
            <a:ext cx="974725" cy="635000"/>
            <a:chOff x="5029" y="2160"/>
            <a:chExt cx="614" cy="400"/>
          </a:xfrm>
        </p:grpSpPr>
        <p:sp>
          <p:nvSpPr>
            <p:cNvPr id="13339"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3340"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13341" name="Rectangle 12"/>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3342"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3343"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3344"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3345"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3346"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7"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48" name="Rectangle 19"/>
            <p:cNvSpPr>
              <a:spLocks noChangeArrowheads="1"/>
            </p:cNvSpPr>
            <p:nvPr/>
          </p:nvSpPr>
          <p:spPr bwMode="auto">
            <a:xfrm>
              <a:off x="5136" y="2278"/>
              <a:ext cx="34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Kruti Dev 010" charset="0"/>
                </a:rPr>
                <a:t>Judges</a:t>
              </a:r>
            </a:p>
          </p:txBody>
        </p:sp>
        <p:sp>
          <p:nvSpPr>
            <p:cNvPr id="13349" name="Rectangle 20"/>
            <p:cNvSpPr>
              <a:spLocks noChangeArrowheads="1"/>
            </p:cNvSpPr>
            <p:nvPr/>
          </p:nvSpPr>
          <p:spPr bwMode="auto">
            <a:xfrm>
              <a:off x="5029" y="2160"/>
              <a:ext cx="3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Kruti Dev 010" charset="0"/>
                </a:rPr>
                <a:t>ANARCHY</a:t>
              </a:r>
            </a:p>
          </p:txBody>
        </p:sp>
      </p:grpSp>
      <p:sp>
        <p:nvSpPr>
          <p:cNvPr id="13318" name="Text Box 21"/>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81654" name="Rectangle 22"/>
          <p:cNvSpPr>
            <a:spLocks noChangeArrowheads="1"/>
          </p:cNvSpPr>
          <p:nvPr/>
        </p:nvSpPr>
        <p:spPr bwMode="auto">
          <a:xfrm>
            <a:off x="8116888" y="6545263"/>
            <a:ext cx="293687" cy="246062"/>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10</a:t>
            </a:r>
          </a:p>
        </p:txBody>
      </p:sp>
      <p:sp>
        <p:nvSpPr>
          <p:cNvPr id="13320" name="Text Box 26"/>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Kruti Dev 010" charset="0"/>
            </a:endParaRPr>
          </a:p>
        </p:txBody>
      </p:sp>
      <p:sp>
        <p:nvSpPr>
          <p:cNvPr id="581635" name="Text Box 3"/>
          <p:cNvSpPr txBox="1">
            <a:spLocks noChangeArrowheads="1"/>
          </p:cNvSpPr>
          <p:nvPr/>
        </p:nvSpPr>
        <p:spPr bwMode="auto">
          <a:xfrm>
            <a:off x="1841500" y="2640013"/>
            <a:ext cx="6188075" cy="1446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sz="4400" b="1" dirty="0">
                <a:ln>
                  <a:solidFill>
                    <a:srgbClr val="33CC33"/>
                  </a:solidFill>
                </a:ln>
                <a:solidFill>
                  <a:srgbClr val="51DC00"/>
                </a:solidFill>
                <a:latin typeface="Kruti Dev 010" pitchFamily="2" charset="0"/>
                <a:ea typeface="ＭＳ Ｐゴシック" pitchFamily="-84" charset="-128"/>
                <a:cs typeface="+mn-cs"/>
              </a:rPr>
              <a:t>vafre vkSj lcls egku</a:t>
            </a:r>
          </a:p>
          <a:p>
            <a:pPr algn="ctr">
              <a:defRPr/>
            </a:pPr>
            <a:r>
              <a:rPr lang="en-US" sz="4400" b="1" dirty="0">
                <a:solidFill>
                  <a:srgbClr val="FFFF00"/>
                </a:solidFill>
                <a:latin typeface="Kruti Dev 010" pitchFamily="2" charset="0"/>
                <a:ea typeface="ＭＳ Ｐゴシック" pitchFamily="-84" charset="-128"/>
                <a:cs typeface="+mn-cs"/>
              </a:rPr>
              <a:t>^^tksMus okyk ik=**</a:t>
            </a:r>
            <a:r>
              <a:rPr lang="en-US" sz="4400" b="1" dirty="0">
                <a:solidFill>
                  <a:srgbClr val="51DC00"/>
                </a:solidFill>
                <a:latin typeface="Kruti Dev 010" pitchFamily="2" charset="0"/>
                <a:ea typeface="ＭＳ Ｐゴシック" pitchFamily="-84" charset="-128"/>
                <a:cs typeface="+mn-cs"/>
              </a:rPr>
              <a:t> Fkk</a:t>
            </a:r>
          </a:p>
        </p:txBody>
      </p:sp>
      <p:grpSp>
        <p:nvGrpSpPr>
          <p:cNvPr id="13322" name="Group 23"/>
          <p:cNvGrpSpPr>
            <a:grpSpLocks/>
          </p:cNvGrpSpPr>
          <p:nvPr/>
        </p:nvGrpSpPr>
        <p:grpSpPr bwMode="auto">
          <a:xfrm>
            <a:off x="7943850" y="3373438"/>
            <a:ext cx="1014413" cy="690562"/>
            <a:chOff x="5004" y="2125"/>
            <a:chExt cx="639" cy="435"/>
          </a:xfrm>
        </p:grpSpPr>
        <p:sp>
          <p:nvSpPr>
            <p:cNvPr id="13328"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3329"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13330" name="Rectangle 26"/>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3331"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3332"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3333"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3334"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3335"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6"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37" name="Rectangle 33"/>
            <p:cNvSpPr>
              <a:spLocks noChangeArrowheads="1"/>
            </p:cNvSpPr>
            <p:nvPr/>
          </p:nvSpPr>
          <p:spPr bwMode="auto">
            <a:xfrm>
              <a:off x="5136" y="2278"/>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U;kf;;ksa</a:t>
              </a:r>
            </a:p>
          </p:txBody>
        </p:sp>
        <p:sp>
          <p:nvSpPr>
            <p:cNvPr id="13338" name="Rectangle 34"/>
            <p:cNvSpPr>
              <a:spLocks noChangeArrowheads="1"/>
            </p:cNvSpPr>
            <p:nvPr/>
          </p:nvSpPr>
          <p:spPr bwMode="auto">
            <a:xfrm>
              <a:off x="5004" y="2125"/>
              <a:ext cx="61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rgbClr val="000000"/>
                  </a:solidFill>
                  <a:latin typeface="Kruti Dev 010" charset="0"/>
                </a:rPr>
                <a:t>vjktdrk</a:t>
              </a:r>
            </a:p>
          </p:txBody>
        </p:sp>
      </p:grpSp>
      <p:sp>
        <p:nvSpPr>
          <p:cNvPr id="581638" name="WordArt 6"/>
          <p:cNvSpPr>
            <a:spLocks noChangeArrowheads="1" noChangeShapeType="1" noTextEdit="1"/>
          </p:cNvSpPr>
          <p:nvPr/>
        </p:nvSpPr>
        <p:spPr bwMode="auto">
          <a:xfrm>
            <a:off x="-76200" y="2381250"/>
            <a:ext cx="8685213" cy="394335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effectLst>
                  <a:outerShdw blurRad="63500" dist="38100" dir="2700000" algn="tl" rotWithShape="0">
                    <a:srgbClr val="000000">
                      <a:alpha val="43137"/>
                    </a:srgbClr>
                  </a:outerShdw>
                </a:effectLst>
                <a:latin typeface="Kruti Dev 010"/>
                <a:ea typeface="Kruti Dev 010"/>
                <a:cs typeface="Kruti Dev 010"/>
              </a:rPr>
              <a:t>'kew,y</a:t>
            </a:r>
          </a:p>
        </p:txBody>
      </p:sp>
      <p:sp>
        <p:nvSpPr>
          <p:cNvPr id="38" name="Rectangle 37"/>
          <p:cNvSpPr/>
          <p:nvPr/>
        </p:nvSpPr>
        <p:spPr>
          <a:xfrm>
            <a:off x="24438" y="-53904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3325" name="Rectangle 38"/>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3326"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7" name="Rectangle 36"/>
          <p:cNvSpPr/>
          <p:nvPr/>
        </p:nvSpPr>
        <p:spPr>
          <a:xfrm>
            <a:off x="260928" y="-64941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81635"/>
                                        </p:tgtEl>
                                        <p:attrNameLst>
                                          <p:attrName>style.visibility</p:attrName>
                                        </p:attrNameLst>
                                      </p:cBhvr>
                                      <p:to>
                                        <p:strVal val="visible"/>
                                      </p:to>
                                    </p:set>
                                    <p:animEffect transition="in" filter="fade">
                                      <p:cBhvr>
                                        <p:cTn id="7" dur="1000"/>
                                        <p:tgtEl>
                                          <p:spTgt spid="581635"/>
                                        </p:tgtEl>
                                      </p:cBhvr>
                                    </p:animEffect>
                                  </p:childTnLst>
                                </p:cTn>
                              </p:par>
                            </p:childTnLst>
                          </p:cTn>
                        </p:par>
                        <p:par>
                          <p:cTn id="8" fill="hold" nodeType="afterGroup">
                            <p:stCondLst>
                              <p:cond delay="1000"/>
                            </p:stCondLst>
                            <p:childTnLst>
                              <p:par>
                                <p:cTn id="9" presetID="7" presetClass="entr" presetSubtype="4" fill="hold" grpId="0"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074863" cy="224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dirty="0">
                <a:solidFill>
                  <a:srgbClr val="51DC00"/>
                </a:solidFill>
                <a:latin typeface="Kruti Dev 010" pitchFamily="2" charset="0"/>
              </a:rPr>
              <a:t>BUT OF THE</a:t>
            </a:r>
          </a:p>
          <a:p>
            <a:pPr algn="ctr">
              <a:defRPr/>
            </a:pPr>
            <a:r>
              <a:rPr lang="en-US" b="1" dirty="0">
                <a:solidFill>
                  <a:srgbClr val="FAFD00"/>
                </a:solidFill>
                <a:latin typeface="Kruti Dev 010" pitchFamily="2" charset="0"/>
              </a:rPr>
              <a:t>MANY JUDGES </a:t>
            </a:r>
          </a:p>
          <a:p>
            <a:pPr algn="ctr">
              <a:defRPr/>
            </a:pPr>
            <a:r>
              <a:rPr lang="en-US" b="1" dirty="0">
                <a:solidFill>
                  <a:srgbClr val="FAFD00"/>
                </a:solidFill>
                <a:latin typeface="Kruti Dev 010" pitchFamily="2" charset="0"/>
              </a:rPr>
              <a:t>OF</a:t>
            </a:r>
          </a:p>
          <a:p>
            <a:pPr algn="ctr">
              <a:defRPr/>
            </a:pPr>
            <a:r>
              <a:rPr lang="en-US" b="1" dirty="0">
                <a:solidFill>
                  <a:srgbClr val="FAFD00"/>
                </a:solidFill>
                <a:latin typeface="Kruti Dev 010" pitchFamily="2" charset="0"/>
              </a:rPr>
              <a:t>ISRAEL...</a:t>
            </a:r>
          </a:p>
          <a:p>
            <a:pPr algn="ctr">
              <a:defRPr/>
            </a:pPr>
            <a:endParaRPr lang="en-US" b="1" dirty="0">
              <a:solidFill>
                <a:srgbClr val="51DC00"/>
              </a:solidFill>
              <a:latin typeface="Kruti Dev 010" pitchFamily="2"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r>
              <a:rPr lang="en-US" b="1">
                <a:solidFill>
                  <a:srgbClr val="51DC00"/>
                </a:solidFill>
                <a:latin typeface="Kruti Dev 010" charset="0"/>
              </a:rPr>
              <a:t>THE LAST AND GREATEST,</a:t>
            </a:r>
          </a:p>
          <a:p>
            <a:pPr algn="ctr"/>
            <a:r>
              <a:rPr lang="en-US" b="1">
                <a:solidFill>
                  <a:srgbClr val="51DC00"/>
                </a:solidFill>
                <a:latin typeface="Kruti Dev 010" charset="0"/>
              </a:rPr>
              <a:t>THE </a:t>
            </a:r>
            <a:r>
              <a:rPr lang="en-US" b="1">
                <a:solidFill>
                  <a:srgbClr val="FAFD00"/>
                </a:solidFill>
                <a:latin typeface="Kruti Dev 010" charset="0"/>
              </a:rPr>
              <a:t>“HINGE CHARACTER,” </a:t>
            </a:r>
            <a:r>
              <a:rPr lang="en-US" b="1">
                <a:solidFill>
                  <a:srgbClr val="51DC00"/>
                </a:solidFill>
                <a:latin typeface="Kruti Dev 010" charset="0"/>
              </a:rPr>
              <a:t>WAS...</a:t>
            </a:r>
          </a:p>
        </p:txBody>
      </p:sp>
      <p:sp>
        <p:nvSpPr>
          <p:cNvPr id="599044" name="Rectangle 4"/>
          <p:cNvSpPr>
            <a:spLocks noChangeArrowheads="1"/>
          </p:cNvSpPr>
          <p:nvPr/>
        </p:nvSpPr>
        <p:spPr bwMode="auto">
          <a:xfrm>
            <a:off x="620713" y="160338"/>
            <a:ext cx="666750" cy="14446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dirty="0">
                <a:solidFill>
                  <a:schemeClr val="tx2"/>
                </a:solidFill>
                <a:latin typeface="Kruti Dev 010" pitchFamily="2" charset="0"/>
                <a:ea typeface="+mn-ea"/>
                <a:cs typeface="+mn-cs"/>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42"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Kruti Dev 010"/>
                <a:ea typeface="Kruti Dev 010"/>
                <a:cs typeface="Kruti Dev 010"/>
              </a:rPr>
              <a:t>SAMUEL</a:t>
            </a:r>
          </a:p>
        </p:txBody>
      </p:sp>
      <p:sp>
        <p:nvSpPr>
          <p:cNvPr id="14343"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99048"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dirty="0">
                <a:solidFill>
                  <a:schemeClr val="tx1"/>
                </a:solidFill>
                <a:latin typeface="Kruti Dev 010" pitchFamily="2" charset="0"/>
                <a:ea typeface="+mn-ea"/>
                <a:cs typeface="+mn-cs"/>
              </a:rPr>
              <a:t>1 Sam. 7:15</a:t>
            </a:r>
          </a:p>
        </p:txBody>
      </p:sp>
      <p:grpSp>
        <p:nvGrpSpPr>
          <p:cNvPr id="14345" name="Group 9"/>
          <p:cNvGrpSpPr>
            <a:grpSpLocks/>
          </p:cNvGrpSpPr>
          <p:nvPr/>
        </p:nvGrpSpPr>
        <p:grpSpPr bwMode="auto">
          <a:xfrm>
            <a:off x="7983538" y="3429000"/>
            <a:ext cx="974725" cy="635000"/>
            <a:chOff x="5029" y="2160"/>
            <a:chExt cx="614" cy="400"/>
          </a:xfrm>
        </p:grpSpPr>
        <p:sp>
          <p:nvSpPr>
            <p:cNvPr id="14381"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4382"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14383" name="Rectangle 12"/>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4384"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4385"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4386"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4387"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4388"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89"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90" name="Rectangle 19"/>
            <p:cNvSpPr>
              <a:spLocks noChangeArrowheads="1"/>
            </p:cNvSpPr>
            <p:nvPr/>
          </p:nvSpPr>
          <p:spPr bwMode="auto">
            <a:xfrm>
              <a:off x="5136" y="2278"/>
              <a:ext cx="34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Kruti Dev 010" charset="0"/>
                </a:rPr>
                <a:t>Judges</a:t>
              </a:r>
            </a:p>
          </p:txBody>
        </p:sp>
        <p:sp>
          <p:nvSpPr>
            <p:cNvPr id="14391" name="Rectangle 20"/>
            <p:cNvSpPr>
              <a:spLocks noChangeArrowheads="1"/>
            </p:cNvSpPr>
            <p:nvPr/>
          </p:nvSpPr>
          <p:spPr bwMode="auto">
            <a:xfrm>
              <a:off x="5029" y="2160"/>
              <a:ext cx="3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Kruti Dev 010" charset="0"/>
                </a:rPr>
                <a:t>ANARCHY</a:t>
              </a:r>
            </a:p>
          </p:txBody>
        </p:sp>
      </p:grpSp>
      <p:sp>
        <p:nvSpPr>
          <p:cNvPr id="14346" name="Text Box 21"/>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dirty="0">
                <a:effectLst>
                  <a:outerShdw blurRad="38100" dist="38100" dir="2700000" algn="tl">
                    <a:srgbClr val="DDDDDD"/>
                  </a:outerShdw>
                </a:effectLst>
                <a:ea typeface="ＭＳ Ｐゴシック" charset="0"/>
                <a:cs typeface="ＭＳ Ｐゴシック" charset="0"/>
              </a:rPr>
              <a:t>East Jerusalem and Mt of Olives aerial from s</a:t>
            </a:r>
            <a:endParaRPr lang="en-US" dirty="0">
              <a:effectLst>
                <a:outerShdw blurRad="38100" dist="38100" dir="2700000" algn="tl">
                  <a:srgbClr val="DDDDDD"/>
                </a:outerShdw>
              </a:effectLst>
              <a:ea typeface="ＭＳ Ｐゴシック" charset="0"/>
              <a:cs typeface="ＭＳ Ｐゴシック"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Rectangle 25"/>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endParaRPr lang="en-US">
              <a:latin typeface="Kruti Dev 010" charset="0"/>
            </a:endParaRPr>
          </a:p>
        </p:txBody>
      </p:sp>
      <p:sp>
        <p:nvSpPr>
          <p:cNvPr id="14350"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4351"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69" name="Text Box 29"/>
          <p:cNvSpPr txBox="1">
            <a:spLocks noChangeArrowheads="1"/>
          </p:cNvSpPr>
          <p:nvPr/>
        </p:nvSpPr>
        <p:spPr bwMode="auto">
          <a:xfrm>
            <a:off x="1817688" y="212725"/>
            <a:ext cx="6061275" cy="707886"/>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eaLnBrk="1" hangingPunct="1">
              <a:defRPr/>
            </a:pPr>
            <a:r>
              <a:rPr lang="en-US" sz="4000" b="1" dirty="0">
                <a:ln>
                  <a:solidFill>
                    <a:schemeClr val="bg2"/>
                  </a:solidFill>
                </a:ln>
                <a:solidFill>
                  <a:schemeClr val="bg2"/>
                </a:solidFill>
                <a:effectLst>
                  <a:outerShdw blurRad="38100" dist="38100" dir="2700000" algn="tl">
                    <a:srgbClr val="000000">
                      <a:alpha val="43137"/>
                    </a:srgbClr>
                  </a:outerShdw>
                </a:effectLst>
                <a:latin typeface="Kruti Dev 010" pitchFamily="2" charset="0"/>
                <a:ea typeface="+mn-ea"/>
                <a:cs typeface="+mn-cs"/>
              </a:rPr>
              <a:t>usch lsefoy ¼'kekg ds utnhd½</a:t>
            </a:r>
          </a:p>
        </p:txBody>
      </p:sp>
      <p:sp>
        <p:nvSpPr>
          <p:cNvPr id="599070" name="Text Box 30"/>
          <p:cNvSpPr txBox="1">
            <a:spLocks noChangeArrowheads="1"/>
          </p:cNvSpPr>
          <p:nvPr/>
        </p:nvSpPr>
        <p:spPr bwMode="auto">
          <a:xfrm>
            <a:off x="4038600" y="3852863"/>
            <a:ext cx="899605" cy="523220"/>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cSFksuh</a:t>
            </a:r>
          </a:p>
        </p:txBody>
      </p:sp>
      <p:sp>
        <p:nvSpPr>
          <p:cNvPr id="14354"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72" name="Text Box 32"/>
          <p:cNvSpPr txBox="1">
            <a:spLocks noChangeArrowheads="1"/>
          </p:cNvSpPr>
          <p:nvPr/>
        </p:nvSpPr>
        <p:spPr bwMode="auto">
          <a:xfrm>
            <a:off x="-1" y="2651125"/>
            <a:ext cx="1340069" cy="95410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en-US" b="1" dirty="0" smtClean="0">
                <a:ln>
                  <a:solidFill>
                    <a:schemeClr val="tx1"/>
                  </a:solidFill>
                </a:ln>
                <a:solidFill>
                  <a:schemeClr val="tx1"/>
                </a:solidFill>
                <a:effectLst>
                  <a:outerShdw blurRad="38100" dist="38100" dir="2700000" algn="tl">
                    <a:srgbClr val="000000">
                      <a:alpha val="43137"/>
                    </a:srgbClr>
                  </a:outerShdw>
                </a:effectLst>
                <a:latin typeface="Kruti Dev 010" pitchFamily="2" charset="0"/>
              </a:rPr>
              <a:t>igkMh ij eafnj</a:t>
            </a:r>
            <a:endParaRPr lang="en-US" dirty="0" smtClean="0">
              <a:ln>
                <a:solidFill>
                  <a:schemeClr val="tx1"/>
                </a:solidFill>
              </a:ln>
              <a:solidFill>
                <a:srgbClr val="FFEA18"/>
              </a:solidFill>
              <a:effectLst>
                <a:outerShdw blurRad="38100" dist="38100" dir="2700000" algn="tl">
                  <a:srgbClr val="000000">
                    <a:alpha val="43137"/>
                  </a:srgbClr>
                </a:outerShdw>
              </a:effectLst>
              <a:latin typeface="Kruti Dev 010" pitchFamily="2" charset="0"/>
            </a:endParaRPr>
          </a:p>
        </p:txBody>
      </p:sp>
      <p:sp>
        <p:nvSpPr>
          <p:cNvPr id="14356"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99074" name="Text Box 34"/>
          <p:cNvSpPr txBox="1">
            <a:spLocks noChangeArrowheads="1"/>
          </p:cNvSpPr>
          <p:nvPr/>
        </p:nvSpPr>
        <p:spPr bwMode="auto">
          <a:xfrm>
            <a:off x="2155825" y="3622675"/>
            <a:ext cx="1548822" cy="523220"/>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tSrqu ioZr</a:t>
            </a:r>
          </a:p>
        </p:txBody>
      </p:sp>
      <p:sp>
        <p:nvSpPr>
          <p:cNvPr id="599075" name="Text Box 35"/>
          <p:cNvSpPr txBox="1">
            <a:spLocks noChangeArrowheads="1"/>
          </p:cNvSpPr>
          <p:nvPr/>
        </p:nvSpPr>
        <p:spPr bwMode="auto">
          <a:xfrm>
            <a:off x="253999" y="3965575"/>
            <a:ext cx="1622097" cy="95410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en-US" b="1" dirty="0" smtClean="0">
                <a:ln>
                  <a:solidFill>
                    <a:schemeClr val="tx1"/>
                  </a:solidFill>
                </a:ln>
                <a:solidFill>
                  <a:schemeClr val="tx1"/>
                </a:solidFill>
                <a:effectLst>
                  <a:outerShdw blurRad="38100" dist="38100" dir="2700000" algn="tl">
                    <a:srgbClr val="000000">
                      <a:alpha val="43137"/>
                    </a:srgbClr>
                  </a:outerShdw>
                </a:effectLst>
                <a:latin typeface="Kruti Dev 010" pitchFamily="2" charset="0"/>
              </a:rPr>
              <a:t>pêkuh xqacn</a:t>
            </a:r>
            <a:endParaRPr lang="en-US" dirty="0" smtClean="0">
              <a:ln>
                <a:solidFill>
                  <a:schemeClr val="tx1"/>
                </a:solidFill>
              </a:ln>
              <a:solidFill>
                <a:srgbClr val="FFEA18"/>
              </a:solidFill>
              <a:effectLst>
                <a:outerShdw blurRad="38100" dist="38100" dir="2700000" algn="tl">
                  <a:srgbClr val="000000">
                    <a:alpha val="43137"/>
                  </a:srgbClr>
                </a:outerShdw>
              </a:effectLst>
              <a:latin typeface="Kruti Dev 010" pitchFamily="2" charset="0"/>
            </a:endParaRPr>
          </a:p>
        </p:txBody>
      </p:sp>
      <p:sp>
        <p:nvSpPr>
          <p:cNvPr id="14359"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0" name="Text Box 43"/>
          <p:cNvSpPr txBox="1">
            <a:spLocks noChangeArrowheads="1"/>
          </p:cNvSpPr>
          <p:nvPr/>
        </p:nvSpPr>
        <p:spPr bwMode="auto">
          <a:xfrm>
            <a:off x="479425" y="657701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Kruti Dev 010" charset="0"/>
              </a:rPr>
              <a:t>©2006 TBBMI</a:t>
            </a:r>
          </a:p>
        </p:txBody>
      </p:sp>
      <p:sp>
        <p:nvSpPr>
          <p:cNvPr id="599084" name="Rectangle 44"/>
          <p:cNvSpPr>
            <a:spLocks noChangeArrowheads="1"/>
          </p:cNvSpPr>
          <p:nvPr/>
        </p:nvSpPr>
        <p:spPr bwMode="auto">
          <a:xfrm>
            <a:off x="7554913" y="6543675"/>
            <a:ext cx="64293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9.7.03d.</a:t>
            </a:r>
          </a:p>
        </p:txBody>
      </p:sp>
      <p:sp>
        <p:nvSpPr>
          <p:cNvPr id="14362" name="Text Box 45"/>
          <p:cNvSpPr txBox="1">
            <a:spLocks noChangeArrowheads="1"/>
          </p:cNvSpPr>
          <p:nvPr/>
        </p:nvSpPr>
        <p:spPr bwMode="auto">
          <a:xfrm>
            <a:off x="8369300" y="6384925"/>
            <a:ext cx="774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Kruti Dev 010" charset="0"/>
            </a:endParaRPr>
          </a:p>
        </p:txBody>
      </p:sp>
      <p:sp>
        <p:nvSpPr>
          <p:cNvPr id="599089" name="Rectangle 49"/>
          <p:cNvSpPr>
            <a:spLocks noChangeArrowheads="1"/>
          </p:cNvSpPr>
          <p:nvPr/>
        </p:nvSpPr>
        <p:spPr bwMode="auto">
          <a:xfrm>
            <a:off x="808831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11</a:t>
            </a:r>
          </a:p>
        </p:txBody>
      </p:sp>
      <p:sp>
        <p:nvSpPr>
          <p:cNvPr id="14364" name="Rectangle 51"/>
          <p:cNvSpPr>
            <a:spLocks noChangeArrowheads="1"/>
          </p:cNvSpPr>
          <p:nvPr/>
        </p:nvSpPr>
        <p:spPr bwMode="auto">
          <a:xfrm>
            <a:off x="7378700" y="3876675"/>
            <a:ext cx="1490663" cy="6350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99092" name="Text Box 52"/>
          <p:cNvSpPr txBox="1">
            <a:spLocks noChangeArrowheads="1"/>
          </p:cNvSpPr>
          <p:nvPr/>
        </p:nvSpPr>
        <p:spPr bwMode="auto">
          <a:xfrm>
            <a:off x="7472363" y="3770313"/>
            <a:ext cx="1303337" cy="1384995"/>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eaLnBrk="1" hangingPunct="1">
              <a:defRPr/>
            </a:pP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;jhgks dk jktekxZ</a:t>
            </a: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73"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a:lstStyle/>
          <a:p>
            <a:endParaRPr lang="en-US"/>
          </a:p>
        </p:txBody>
      </p:sp>
      <p:sp>
        <p:nvSpPr>
          <p:cNvPr id="14375" name="Rectangle 63"/>
          <p:cNvSpPr>
            <a:spLocks noChangeArrowheads="1"/>
          </p:cNvSpPr>
          <p:nvPr/>
        </p:nvSpPr>
        <p:spPr bwMode="auto">
          <a:xfrm>
            <a:off x="2324100" y="1433513"/>
            <a:ext cx="5824538" cy="16652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99087" name="Text Box 47"/>
          <p:cNvSpPr txBox="1">
            <a:spLocks noChangeArrowheads="1"/>
          </p:cNvSpPr>
          <p:nvPr/>
        </p:nvSpPr>
        <p:spPr bwMode="auto">
          <a:xfrm>
            <a:off x="2360613" y="1384300"/>
            <a:ext cx="6326187" cy="193899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ts val="0"/>
              </a:spcBef>
              <a:defRPr/>
            </a:pPr>
            <a:r>
              <a:rPr lang="en-US" sz="4000" b="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mn-ea"/>
                <a:cs typeface="+mn-cs"/>
              </a:rPr>
              <a:t>'kew,y % Hkfo";oDrk vkSj U;k;h(</a:t>
            </a:r>
          </a:p>
          <a:p>
            <a:pPr>
              <a:spcBef>
                <a:spcPts val="0"/>
              </a:spcBef>
              <a:defRPr/>
            </a:pPr>
            <a:r>
              <a:rPr lang="en-US" sz="4000" b="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mn-ea"/>
                <a:cs typeface="+mn-cs"/>
              </a:rPr>
              <a:t>mldk ikjaifjd ?kj vkSj ;:'kyse ds mÙkj esa tUe LFkku</a:t>
            </a:r>
          </a:p>
        </p:txBody>
      </p:sp>
      <p:sp>
        <p:nvSpPr>
          <p:cNvPr id="14377" name="Text Box 64"/>
          <p:cNvSpPr txBox="1">
            <a:spLocks noChangeArrowheads="1"/>
          </p:cNvSpPr>
          <p:nvPr/>
        </p:nvSpPr>
        <p:spPr bwMode="auto">
          <a:xfrm>
            <a:off x="8604250" y="6486525"/>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Kruti Dev 010" charset="0"/>
              </a:rPr>
              <a:t>1</a:t>
            </a:r>
          </a:p>
        </p:txBody>
      </p:sp>
      <p:sp>
        <p:nvSpPr>
          <p:cNvPr id="24618" name="Rectangle 69"/>
          <p:cNvSpPr>
            <a:spLocks noChangeArrowheads="1"/>
          </p:cNvSpPr>
          <p:nvPr/>
        </p:nvSpPr>
        <p:spPr bwMode="auto">
          <a:xfrm>
            <a:off x="3451225" y="3170238"/>
            <a:ext cx="2903359" cy="707886"/>
          </a:xfrm>
          <a:prstGeom prst="rect">
            <a:avLst/>
          </a:prstGeom>
          <a:noFill/>
          <a:ln>
            <a:noFill/>
          </a:ln>
          <a:extLst/>
        </p:spPr>
        <p:txBody>
          <a:bodyPr wrap="none">
            <a:spAutoFit/>
          </a:bodyPr>
          <a:lstStyle/>
          <a:p>
            <a:pPr>
              <a:defRPr/>
            </a:pPr>
            <a:r>
              <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pitchFamily="2" charset="0"/>
              </a:rPr>
              <a:t>ƒ '</a:t>
            </a:r>
            <a:r>
              <a:rPr lang="en-US" sz="4000" b="1" dirty="0" err="1">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pitchFamily="2" charset="0"/>
              </a:rPr>
              <a:t>kew</a:t>
            </a:r>
            <a:r>
              <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pitchFamily="2" charset="0"/>
              </a:rPr>
              <a:t>- </a:t>
            </a:r>
            <a:r>
              <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a:rPr>
              <a:t>Š</a:t>
            </a:r>
            <a:r>
              <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pitchFamily="2" charset="0"/>
              </a:rPr>
              <a:t>%</a:t>
            </a:r>
            <a:r>
              <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a:rPr>
              <a:t>†</a:t>
            </a:r>
            <a:r>
              <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pitchFamily="2" charset="0"/>
              </a:rPr>
              <a:t>&amp;</a:t>
            </a:r>
            <a:r>
              <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a:rPr>
              <a:t>ƒ‹</a:t>
            </a:r>
            <a:endParaRPr lang="en-US" sz="4000" b="1" dirty="0">
              <a:ln>
                <a:solidFill>
                  <a:schemeClr val="tx1"/>
                </a:solidFill>
              </a:ln>
              <a:solidFill>
                <a:schemeClr val="tx1"/>
              </a:solidFill>
              <a:effectLst>
                <a:glow rad="101600">
                  <a:schemeClr val="bg2">
                    <a:alpha val="75000"/>
                  </a:schemeClr>
                </a:glow>
                <a:outerShdw blurRad="38100" dist="38100" dir="2700000" algn="tl">
                  <a:srgbClr val="000000">
                    <a:alpha val="43137"/>
                  </a:srgbClr>
                </a:outerShdw>
              </a:effectLst>
              <a:latin typeface="Kruti Dev 010" pitchFamily="2" charset="0"/>
            </a:endParaRPr>
          </a:p>
        </p:txBody>
      </p:sp>
      <p:sp>
        <p:nvSpPr>
          <p:cNvPr id="14379" name="Text Box 70"/>
          <p:cNvSpPr txBox="1">
            <a:spLocks noChangeArrowheads="1"/>
          </p:cNvSpPr>
          <p:nvPr/>
        </p:nvSpPr>
        <p:spPr bwMode="auto">
          <a:xfrm>
            <a:off x="1434662" y="-120620"/>
            <a:ext cx="3563007" cy="523220"/>
          </a:xfrm>
          <a:prstGeom prst="rect">
            <a:avLst/>
          </a:prstGeom>
          <a:noFill/>
          <a:ln w="12700">
            <a:noFill/>
            <a:miter lim="800000"/>
            <a:headEnd/>
            <a:tailEnd/>
          </a:ln>
        </p:spPr>
        <p:txBody>
          <a:bodyPr>
            <a:spAutoFit/>
          </a:bodyPr>
          <a:lstStyle/>
          <a:p>
            <a:pPr>
              <a:spcBef>
                <a:spcPct val="50000"/>
              </a:spcBef>
              <a:defRPr/>
            </a:pPr>
            <a:r>
              <a:rPr lang="en-US" b="1" dirty="0">
                <a:ln>
                  <a:solidFill>
                    <a:schemeClr val="accent1"/>
                  </a:solidFill>
                </a:ln>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rPr>
              <a:t>ƒ '</a:t>
            </a:r>
            <a:r>
              <a:rPr lang="en-US" b="1" dirty="0" err="1">
                <a:ln>
                  <a:solidFill>
                    <a:schemeClr val="accent1"/>
                  </a:solidFill>
                </a:ln>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rPr>
              <a:t>kew,sy</a:t>
            </a:r>
            <a:r>
              <a:rPr lang="en-US" b="1" dirty="0">
                <a:ln>
                  <a:solidFill>
                    <a:schemeClr val="accent1"/>
                  </a:solidFill>
                </a:ln>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rPr>
              <a:t> Š</a:t>
            </a:r>
            <a:r>
              <a:rPr lang="en-US" b="1" dirty="0">
                <a:ln>
                  <a:solidFill>
                    <a:schemeClr val="accent1"/>
                  </a:solidFill>
                </a:ln>
                <a:solidFill>
                  <a:schemeClr val="accent1"/>
                </a:solidFill>
                <a:effectLst>
                  <a:outerShdw blurRad="38100" dist="38100" dir="2700000" algn="tl">
                    <a:srgbClr val="000000">
                      <a:alpha val="43137"/>
                    </a:srgbClr>
                  </a:outerShdw>
                </a:effectLst>
                <a:latin typeface="Kruti Dev 010"/>
                <a:ea typeface="MS PGothic" pitchFamily="34" charset="-128"/>
                <a:cs typeface="+mn-cs"/>
              </a:rPr>
              <a:t>%†</a:t>
            </a:r>
            <a:r>
              <a:rPr lang="en-US" b="1" dirty="0">
                <a:ln>
                  <a:solidFill>
                    <a:schemeClr val="accent1"/>
                  </a:solidFill>
                </a:ln>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rPr>
              <a:t>&amp;</a:t>
            </a:r>
            <a:r>
              <a:rPr lang="en-US" b="1" dirty="0">
                <a:ln>
                  <a:solidFill>
                    <a:schemeClr val="accent1"/>
                  </a:solidFill>
                </a:ln>
                <a:solidFill>
                  <a:schemeClr val="accent1"/>
                </a:solidFill>
                <a:effectLst>
                  <a:outerShdw blurRad="38100" dist="38100" dir="2700000" algn="tl">
                    <a:srgbClr val="000000">
                      <a:alpha val="43137"/>
                    </a:srgbClr>
                  </a:outerShdw>
                </a:effectLst>
                <a:latin typeface="Kruti Dev 010"/>
                <a:ea typeface="MS PGothic" pitchFamily="34" charset="-128"/>
                <a:cs typeface="+mn-cs"/>
              </a:rPr>
              <a:t>„„</a:t>
            </a:r>
            <a:endParaRPr lang="en-US" b="1" dirty="0">
              <a:ln>
                <a:solidFill>
                  <a:schemeClr val="accent1"/>
                </a:solidFill>
              </a:ln>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endParaRPr>
          </a:p>
        </p:txBody>
      </p:sp>
      <p:sp>
        <p:nvSpPr>
          <p:cNvPr id="14380"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5363"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1536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15365"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5366"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5367"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5368"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69"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70"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5371"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grpSp>
        <p:nvGrpSpPr>
          <p:cNvPr id="2" name="Group 35"/>
          <p:cNvGrpSpPr>
            <a:grpSpLocks/>
          </p:cNvGrpSpPr>
          <p:nvPr/>
        </p:nvGrpSpPr>
        <p:grpSpPr bwMode="auto">
          <a:xfrm>
            <a:off x="390525" y="0"/>
            <a:ext cx="8331200" cy="4864100"/>
            <a:chOff x="246" y="0"/>
            <a:chExt cx="5248" cy="3064"/>
          </a:xfrm>
        </p:grpSpPr>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dirty="0">
                <a:solidFill>
                  <a:schemeClr val="tx1"/>
                </a:solidFill>
                <a:latin typeface="Kruti Dev 010" pitchFamily="2" charset="0"/>
                <a:ea typeface="+mn-ea"/>
                <a:cs typeface="+mn-cs"/>
              </a:endParaRPr>
            </a:p>
          </p:txBody>
        </p:sp>
        <p:sp>
          <p:nvSpPr>
            <p:cNvPr id="582671" name="Text Box 15"/>
            <p:cNvSpPr txBox="1">
              <a:spLocks noChangeArrowheads="1"/>
            </p:cNvSpPr>
            <p:nvPr/>
          </p:nvSpPr>
          <p:spPr bwMode="auto">
            <a:xfrm>
              <a:off x="246" y="2308"/>
              <a:ext cx="5248" cy="75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altLang="ja-JP" sz="72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^^gesa jktk pkfg;s!**</a:t>
              </a:r>
              <a:endParaRPr lang="en-US" sz="72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grpSp>
      <p:grpSp>
        <p:nvGrpSpPr>
          <p:cNvPr id="15373" name="Group 18"/>
          <p:cNvGrpSpPr>
            <a:grpSpLocks/>
          </p:cNvGrpSpPr>
          <p:nvPr/>
        </p:nvGrpSpPr>
        <p:grpSpPr bwMode="auto">
          <a:xfrm>
            <a:off x="7966075" y="3386138"/>
            <a:ext cx="992188" cy="677862"/>
            <a:chOff x="5018" y="2133"/>
            <a:chExt cx="625" cy="427"/>
          </a:xfrm>
        </p:grpSpPr>
        <p:sp>
          <p:nvSpPr>
            <p:cNvPr id="15388"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5389"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15390" name="Rectangle 21"/>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5391"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5392"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5393"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5394"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5395"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6"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97" name="Rectangle 28"/>
            <p:cNvSpPr>
              <a:spLocks noChangeArrowheads="1"/>
            </p:cNvSpPr>
            <p:nvPr/>
          </p:nvSpPr>
          <p:spPr bwMode="auto">
            <a:xfrm>
              <a:off x="5200" y="2347"/>
              <a:ext cx="28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350</a:t>
              </a:r>
            </a:p>
          </p:txBody>
        </p:sp>
        <p:sp>
          <p:nvSpPr>
            <p:cNvPr id="15398" name="Rectangle 29"/>
            <p:cNvSpPr>
              <a:spLocks noChangeArrowheads="1"/>
            </p:cNvSpPr>
            <p:nvPr/>
          </p:nvSpPr>
          <p:spPr bwMode="auto">
            <a:xfrm>
              <a:off x="5136" y="2278"/>
              <a:ext cx="2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U;k;h</a:t>
              </a:r>
            </a:p>
          </p:txBody>
        </p:sp>
        <p:sp>
          <p:nvSpPr>
            <p:cNvPr id="15399" name="Rectangle 30"/>
            <p:cNvSpPr>
              <a:spLocks noChangeArrowheads="1"/>
            </p:cNvSpPr>
            <p:nvPr/>
          </p:nvSpPr>
          <p:spPr bwMode="auto">
            <a:xfrm>
              <a:off x="5018" y="2133"/>
              <a:ext cx="55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vjktdrk</a:t>
              </a:r>
            </a:p>
          </p:txBody>
        </p:sp>
      </p:grpSp>
      <p:sp>
        <p:nvSpPr>
          <p:cNvPr id="15374" name="Text Box 31"/>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82688" name="Rectangle 32"/>
          <p:cNvSpPr>
            <a:spLocks noChangeArrowheads="1"/>
          </p:cNvSpPr>
          <p:nvPr/>
        </p:nvSpPr>
        <p:spPr bwMode="auto">
          <a:xfrm>
            <a:off x="811053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12</a:t>
            </a:r>
          </a:p>
        </p:txBody>
      </p:sp>
      <p:sp>
        <p:nvSpPr>
          <p:cNvPr id="15376" name="Text Box 39"/>
          <p:cNvSpPr txBox="1">
            <a:spLocks noChangeArrowheads="1"/>
          </p:cNvSpPr>
          <p:nvPr/>
        </p:nvSpPr>
        <p:spPr bwMode="auto">
          <a:xfrm>
            <a:off x="8593138" y="64881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2</a:t>
            </a:r>
            <a:endParaRPr lang="en-US" sz="1600">
              <a:solidFill>
                <a:srgbClr val="FFA27C"/>
              </a:solidFill>
              <a:latin typeface="Kruti Dev 010" charset="0"/>
            </a:endParaRPr>
          </a:p>
        </p:txBody>
      </p:sp>
      <p:sp>
        <p:nvSpPr>
          <p:cNvPr id="582696" name="Rectangle 40"/>
          <p:cNvSpPr>
            <a:spLocks noChangeArrowheads="1"/>
          </p:cNvSpPr>
          <p:nvPr/>
        </p:nvSpPr>
        <p:spPr bwMode="auto">
          <a:xfrm>
            <a:off x="4195763" y="2112963"/>
            <a:ext cx="822340"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a:t>
            </a:r>
            <a:r>
              <a:rPr lang="en-US" sz="3600" b="1" dirty="0">
                <a:ln>
                  <a:solidFill>
                    <a:schemeClr val="accent2"/>
                  </a:solidFill>
                </a:ln>
                <a:solidFill>
                  <a:schemeClr val="accent2"/>
                </a:solidFill>
                <a:latin typeface="Kruti Dev 010"/>
                <a:ea typeface="MS PGothic" pitchFamily="34" charset="-128"/>
                <a:cs typeface="+mn-cs"/>
              </a:rPr>
              <a:t>‡Œ</a:t>
            </a:r>
            <a:endParaRPr lang="en-US" sz="3600" b="1" dirty="0">
              <a:ln>
                <a:solidFill>
                  <a:schemeClr val="accent2"/>
                </a:solidFill>
              </a:ln>
              <a:solidFill>
                <a:schemeClr val="accent2"/>
              </a:solidFill>
              <a:latin typeface="Kruti Dev 010" pitchFamily="2" charset="0"/>
              <a:ea typeface="MS PGothic" pitchFamily="34" charset="-128"/>
              <a:cs typeface="+mn-cs"/>
            </a:endParaRP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5381" name="Rectangle 5"/>
          <p:cNvSpPr>
            <a:spLocks noChangeArrowheads="1"/>
          </p:cNvSpPr>
          <p:nvPr/>
        </p:nvSpPr>
        <p:spPr bwMode="auto">
          <a:xfrm>
            <a:off x="3179763" y="1011238"/>
            <a:ext cx="1761700"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vjktdrk</a:t>
            </a:r>
          </a:p>
        </p:txBody>
      </p:sp>
      <p:sp>
        <p:nvSpPr>
          <p:cNvPr id="15380" name="Rectangle 10"/>
          <p:cNvSpPr>
            <a:spLocks noChangeArrowheads="1"/>
          </p:cNvSpPr>
          <p:nvPr/>
        </p:nvSpPr>
        <p:spPr bwMode="auto">
          <a:xfrm>
            <a:off x="3886200" y="1600200"/>
            <a:ext cx="14700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U;kf;;ksa</a:t>
            </a:r>
          </a:p>
        </p:txBody>
      </p:sp>
      <p:grpSp>
        <p:nvGrpSpPr>
          <p:cNvPr id="4" name="Group 36"/>
          <p:cNvGrpSpPr>
            <a:grpSpLocks/>
          </p:cNvGrpSpPr>
          <p:nvPr/>
        </p:nvGrpSpPr>
        <p:grpSpPr bwMode="auto">
          <a:xfrm>
            <a:off x="404813" y="-88900"/>
            <a:ext cx="8331200" cy="5281613"/>
            <a:chOff x="284" y="-12"/>
            <a:chExt cx="5248" cy="3327"/>
          </a:xfrm>
        </p:grpSpPr>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dirty="0">
                <a:solidFill>
                  <a:schemeClr val="tx1"/>
                </a:solidFill>
                <a:latin typeface="Kruti Dev 010" pitchFamily="2" charset="0"/>
                <a:ea typeface="+mn-ea"/>
                <a:cs typeface="+mn-cs"/>
              </a:endParaRPr>
            </a:p>
          </p:txBody>
        </p:sp>
        <p:sp>
          <p:nvSpPr>
            <p:cNvPr id="582693" name="Text Box 37"/>
            <p:cNvSpPr txBox="1">
              <a:spLocks noChangeArrowheads="1"/>
            </p:cNvSpPr>
            <p:nvPr/>
          </p:nvSpPr>
          <p:spPr bwMode="auto">
            <a:xfrm>
              <a:off x="284" y="2094"/>
              <a:ext cx="5248" cy="1221"/>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ja-JP" sz="6000" b="1" i="1" dirty="0">
                  <a:ln>
                    <a:solidFill>
                      <a:schemeClr val="tx1"/>
                    </a:solidFill>
                  </a:ln>
                  <a:solidFill>
                    <a:schemeClr va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^^D;k vki fuaf'pr gSa fd vki ;g djuk pkgrs gSa\**</a:t>
              </a:r>
              <a:endParaRPr lang="en-US" sz="6000" b="1" i="1" dirty="0">
                <a:ln>
                  <a:solidFill>
                    <a:schemeClr val="tx1"/>
                  </a:solidFill>
                </a:ln>
                <a:solidFill>
                  <a:schemeClr val="hlink"/>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grpSp>
      <p:sp>
        <p:nvSpPr>
          <p:cNvPr id="42" name="Rectangle 41"/>
          <p:cNvSpPr/>
          <p:nvPr/>
        </p:nvSpPr>
        <p:spPr>
          <a:xfrm>
            <a:off x="8672"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5383" name="Rectangle 44"/>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538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41" name="Rectangle 40"/>
          <p:cNvSpPr/>
          <p:nvPr/>
        </p:nvSpPr>
        <p:spPr>
          <a:xfrm>
            <a:off x="323992" y="-60211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nodeType="clickEffect">
                                  <p:stCondLst>
                                    <p:cond delay="0"/>
                                  </p:stCondLst>
                                  <p:childTnLst>
                                    <p:set>
                                      <p:cBhvr>
                                        <p:cTn id="15" dur="1" fill="hold">
                                          <p:stCondLst>
                                            <p:cond delay="0"/>
                                          </p:stCondLst>
                                        </p:cTn>
                                        <p:tgtEl>
                                          <p:spTgt spid="582696"/>
                                        </p:tgtEl>
                                        <p:attrNameLst>
                                          <p:attrName>style.visibility</p:attrName>
                                        </p:attrNameLst>
                                      </p:cBhvr>
                                      <p:to>
                                        <p:strVal val="visible"/>
                                      </p:to>
                                    </p:set>
                                    <p:anim calcmode="lin" valueType="num">
                                      <p:cBhvr>
                                        <p:cTn id="16" dur="500" fill="hold"/>
                                        <p:tgtEl>
                                          <p:spTgt spid="582696"/>
                                        </p:tgtEl>
                                        <p:attrNameLst>
                                          <p:attrName>ppt_w</p:attrName>
                                        </p:attrNameLst>
                                      </p:cBhvr>
                                      <p:tavLst>
                                        <p:tav tm="0">
                                          <p:val>
                                            <p:fltVal val="0"/>
                                          </p:val>
                                        </p:tav>
                                        <p:tav tm="100000">
                                          <p:val>
                                            <p:strVal val="#ppt_w"/>
                                          </p:val>
                                        </p:tav>
                                      </p:tavLst>
                                    </p:anim>
                                    <p:anim calcmode="lin" valueType="num">
                                      <p:cBhvr>
                                        <p:cTn id="17" dur="500" fill="hold"/>
                                        <p:tgtEl>
                                          <p:spTgt spid="58269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fade">
                                      <p:cBhvr>
                                        <p:cTn id="21" dur="10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WordArt 9"/>
          <p:cNvSpPr>
            <a:spLocks noChangeArrowheads="1" noChangeShapeType="1" noTextEdit="1"/>
          </p:cNvSpPr>
          <p:nvPr/>
        </p:nvSpPr>
        <p:spPr bwMode="auto">
          <a:xfrm rot="-159172">
            <a:off x="369888" y="2255838"/>
            <a:ext cx="8685212" cy="4067175"/>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Kruti Dev 010"/>
                <a:ea typeface="Kruti Dev 010"/>
                <a:cs typeface="Kruti Dev 010"/>
              </a:rPr>
              <a:t>'kew,y</a:t>
            </a:r>
          </a:p>
        </p:txBody>
      </p:sp>
      <p:sp>
        <p:nvSpPr>
          <p:cNvPr id="58573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dirty="0">
              <a:latin typeface="Kruti Dev 010" pitchFamily="2" charset="0"/>
              <a:ea typeface="+mn-ea"/>
              <a:cs typeface="+mn-cs"/>
            </a:endParaRPr>
          </a:p>
        </p:txBody>
      </p:sp>
      <p:sp>
        <p:nvSpPr>
          <p:cNvPr id="585739" name="Text Box 11"/>
          <p:cNvSpPr txBox="1">
            <a:spLocks noChangeArrowheads="1"/>
          </p:cNvSpPr>
          <p:nvPr/>
        </p:nvSpPr>
        <p:spPr bwMode="auto">
          <a:xfrm>
            <a:off x="635000" y="2832100"/>
            <a:ext cx="3848100" cy="879472"/>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lnSpc>
                <a:spcPct val="70000"/>
              </a:lnSpc>
              <a:spcBef>
                <a:spcPct val="50000"/>
              </a:spcBef>
              <a:defRPr/>
            </a:pPr>
            <a:r>
              <a:rPr lang="en-US" sz="6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vjktdrk</a:t>
            </a:r>
          </a:p>
        </p:txBody>
      </p:sp>
      <p:sp>
        <p:nvSpPr>
          <p:cNvPr id="585740" name="Text Box 12"/>
          <p:cNvSpPr txBox="1">
            <a:spLocks noChangeArrowheads="1"/>
          </p:cNvSpPr>
          <p:nvPr/>
        </p:nvSpPr>
        <p:spPr bwMode="auto">
          <a:xfrm>
            <a:off x="4940300" y="2806700"/>
            <a:ext cx="3556000" cy="736600"/>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lgn="ctr">
              <a:lnSpc>
                <a:spcPct val="70000"/>
              </a:lnSpc>
              <a:spcBef>
                <a:spcPct val="50000"/>
              </a:spcBef>
              <a:defRPr/>
            </a:pPr>
            <a:r>
              <a:rPr lang="en-US" sz="54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n-ea"/>
                <a:cs typeface="+mn-cs"/>
              </a:rPr>
              <a:t>jktoa'k</a:t>
            </a:r>
          </a:p>
        </p:txBody>
      </p:sp>
      <p:sp>
        <p:nvSpPr>
          <p:cNvPr id="16390" name="Text Box 1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585742" name="Text Box 14"/>
          <p:cNvSpPr txBox="1">
            <a:spLocks noChangeArrowheads="1"/>
          </p:cNvSpPr>
          <p:nvPr/>
        </p:nvSpPr>
        <p:spPr bwMode="auto">
          <a:xfrm>
            <a:off x="1683407" y="0"/>
            <a:ext cx="1993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solidFill>
                </a:ln>
                <a:solidFill>
                  <a:schemeClr val="tx1"/>
                </a:solidFill>
                <a:latin typeface="Kruti Dev 010" pitchFamily="2" charset="0"/>
                <a:ea typeface="+mn-ea"/>
                <a:cs typeface="+mn-cs"/>
              </a:rPr>
              <a:t>ƒ '</a:t>
            </a:r>
            <a:r>
              <a:rPr lang="en-US" b="1" dirty="0" err="1">
                <a:ln>
                  <a:solidFill>
                    <a:schemeClr val="tx1"/>
                  </a:solidFill>
                </a:ln>
                <a:solidFill>
                  <a:schemeClr val="tx1"/>
                </a:solidFill>
                <a:latin typeface="Kruti Dev 010" pitchFamily="2" charset="0"/>
                <a:ea typeface="+mn-ea"/>
                <a:cs typeface="+mn-cs"/>
              </a:rPr>
              <a:t>kew</a:t>
            </a:r>
            <a:r>
              <a:rPr lang="en-US" b="1" dirty="0">
                <a:ln>
                  <a:solidFill>
                    <a:schemeClr val="tx1"/>
                  </a:solidFill>
                </a:ln>
                <a:solidFill>
                  <a:schemeClr val="tx1"/>
                </a:solidFill>
                <a:latin typeface="Kruti Dev 010" pitchFamily="2" charset="0"/>
                <a:ea typeface="+mn-ea"/>
                <a:cs typeface="+mn-cs"/>
              </a:rPr>
              <a:t>- ƒ</a:t>
            </a:r>
            <a:r>
              <a:rPr lang="en-US" b="1" dirty="0">
                <a:ln>
                  <a:solidFill>
                    <a:schemeClr val="tx1"/>
                  </a:solidFill>
                </a:ln>
                <a:solidFill>
                  <a:schemeClr val="tx1"/>
                </a:solidFill>
                <a:latin typeface="Kruti Dev 010"/>
                <a:ea typeface="+mn-ea"/>
                <a:cs typeface="+mn-cs"/>
              </a:rPr>
              <a:t>‹%ƒ‰</a:t>
            </a:r>
            <a:endParaRPr lang="en-US" b="1" dirty="0">
              <a:ln>
                <a:solidFill>
                  <a:schemeClr val="tx1"/>
                </a:solidFill>
              </a:ln>
              <a:solidFill>
                <a:schemeClr val="tx1"/>
              </a:solidFill>
              <a:latin typeface="Kruti Dev 010" pitchFamily="2" charset="0"/>
              <a:ea typeface="+mn-ea"/>
              <a:cs typeface="+mn-cs"/>
            </a:endParaRPr>
          </a:p>
        </p:txBody>
      </p:sp>
      <p:sp>
        <p:nvSpPr>
          <p:cNvPr id="16392" name="Text Box 15"/>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85744" name="Rectangle 16"/>
          <p:cNvSpPr>
            <a:spLocks noChangeArrowheads="1"/>
          </p:cNvSpPr>
          <p:nvPr/>
        </p:nvSpPr>
        <p:spPr bwMode="auto">
          <a:xfrm>
            <a:off x="812323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13</a:t>
            </a:r>
          </a:p>
        </p:txBody>
      </p:sp>
      <p:sp>
        <p:nvSpPr>
          <p:cNvPr id="16394" name="Text Box 18"/>
          <p:cNvSpPr txBox="1">
            <a:spLocks noChangeArrowheads="1"/>
          </p:cNvSpPr>
          <p:nvPr/>
        </p:nvSpPr>
        <p:spPr bwMode="auto">
          <a:xfrm>
            <a:off x="8602663" y="64849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sp>
        <p:nvSpPr>
          <p:cNvPr id="19" name="Rectangle 18"/>
          <p:cNvSpPr/>
          <p:nvPr/>
        </p:nvSpPr>
        <p:spPr>
          <a:xfrm>
            <a:off x="0" y="-730726"/>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6396" name="Rectangle 21"/>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6397"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14" name="Rectangle 13"/>
          <p:cNvSpPr/>
          <p:nvPr/>
        </p:nvSpPr>
        <p:spPr>
          <a:xfrm>
            <a:off x="292460" y="-74400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2141538" y="788988"/>
            <a:ext cx="5281612" cy="5100637"/>
            <a:chOff x="1349" y="497"/>
            <a:chExt cx="3327" cy="3213"/>
          </a:xfrm>
        </p:grpSpPr>
        <p:sp>
          <p:nvSpPr>
            <p:cNvPr id="17420" name="Oval 3"/>
            <p:cNvSpPr>
              <a:spLocks noChangeArrowheads="1"/>
            </p:cNvSpPr>
            <p:nvPr/>
          </p:nvSpPr>
          <p:spPr bwMode="auto">
            <a:xfrm>
              <a:off x="1349" y="622"/>
              <a:ext cx="3184" cy="3088"/>
            </a:xfrm>
            <a:prstGeom prst="ellipse">
              <a:avLst/>
            </a:prstGeom>
            <a:noFill/>
            <a:ln w="1047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17421"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7422"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584711" name="Text Box 7"/>
          <p:cNvSpPr txBox="1">
            <a:spLocks noChangeArrowheads="1"/>
          </p:cNvSpPr>
          <p:nvPr/>
        </p:nvSpPr>
        <p:spPr bwMode="auto">
          <a:xfrm>
            <a:off x="2724862" y="1435647"/>
            <a:ext cx="2887662" cy="3616375"/>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uk</a:t>
            </a:r>
          </a:p>
        </p:txBody>
      </p:sp>
      <p:sp>
        <p:nvSpPr>
          <p:cNvPr id="584712" name="Rectangle 8"/>
          <p:cNvSpPr>
            <a:spLocks noChangeArrowheads="1"/>
          </p:cNvSpPr>
          <p:nvPr/>
        </p:nvSpPr>
        <p:spPr bwMode="auto">
          <a:xfrm>
            <a:off x="4970463" y="2406650"/>
            <a:ext cx="1100137" cy="2490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dirty="0">
                <a:ln>
                  <a:solidFill>
                    <a:srgbClr val="FFFF00"/>
                  </a:solidFill>
                </a:ln>
                <a:solidFill>
                  <a:srgbClr val="FAFD00"/>
                </a:solidFill>
                <a:latin typeface="Kruti Dev 010" pitchFamily="2" charset="0"/>
                <a:ea typeface="+mn-ea"/>
                <a:cs typeface="+mn-cs"/>
              </a:rPr>
              <a:t>o</a:t>
            </a:r>
            <a:endParaRPr lang="en-US" sz="14200" dirty="0">
              <a:ln>
                <a:solidFill>
                  <a:srgbClr val="FFFF00"/>
                </a:solidFill>
              </a:ln>
              <a:solidFill>
                <a:srgbClr val="FAFD00"/>
              </a:solidFill>
              <a:latin typeface="Kruti Dev 010" pitchFamily="2" charset="0"/>
              <a:ea typeface="+mn-ea"/>
              <a:cs typeface="+mn-cs"/>
            </a:endParaRPr>
          </a:p>
        </p:txBody>
      </p:sp>
      <p:sp>
        <p:nvSpPr>
          <p:cNvPr id="584713" name="Rectangle 9"/>
          <p:cNvSpPr>
            <a:spLocks noChangeArrowheads="1"/>
          </p:cNvSpPr>
          <p:nvPr/>
        </p:nvSpPr>
        <p:spPr bwMode="auto">
          <a:xfrm>
            <a:off x="2959100" y="4502150"/>
            <a:ext cx="3306995"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altLang="ja-JP" sz="80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^^jktoa'k**</a:t>
            </a:r>
            <a:endParaRPr lang="en-US" sz="80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17415" name="Text Box 10"/>
          <p:cNvSpPr txBox="1">
            <a:spLocks noChangeArrowheads="1"/>
          </p:cNvSpPr>
          <p:nvPr/>
        </p:nvSpPr>
        <p:spPr bwMode="auto">
          <a:xfrm>
            <a:off x="8596313" y="64849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2</a:t>
            </a:r>
            <a:endParaRPr lang="en-US" sz="1600">
              <a:solidFill>
                <a:srgbClr val="FFA27C"/>
              </a:solidFill>
              <a:latin typeface="Kruti Dev 010" charset="0"/>
            </a:endParaRPr>
          </a:p>
        </p:txBody>
      </p:sp>
      <p:sp>
        <p:nvSpPr>
          <p:cNvPr id="584715" name="Rectangle 11"/>
          <p:cNvSpPr>
            <a:spLocks noChangeArrowheads="1"/>
          </p:cNvSpPr>
          <p:nvPr/>
        </p:nvSpPr>
        <p:spPr bwMode="auto">
          <a:xfrm>
            <a:off x="8128000" y="6545263"/>
            <a:ext cx="293688" cy="246062"/>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14</a:t>
            </a:r>
          </a:p>
        </p:txBody>
      </p:sp>
      <p:sp>
        <p:nvSpPr>
          <p:cNvPr id="15" name="Rectangle 14"/>
          <p:cNvSpPr/>
          <p:nvPr/>
        </p:nvSpPr>
        <p:spPr>
          <a:xfrm>
            <a:off x="40204" y="-57058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7418" name="Rectangle 17"/>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4" name="Rectangle 13"/>
          <p:cNvSpPr/>
          <p:nvPr/>
        </p:nvSpPr>
        <p:spPr>
          <a:xfrm>
            <a:off x="229396" y="-68094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4130675" y="519113"/>
            <a:ext cx="3417888" cy="5789612"/>
            <a:chOff x="2602" y="327"/>
            <a:chExt cx="2153" cy="3647"/>
          </a:xfrm>
        </p:grpSpPr>
        <p:grpSp>
          <p:nvGrpSpPr>
            <p:cNvPr id="18621" name="Group 3"/>
            <p:cNvGrpSpPr>
              <a:grpSpLocks/>
            </p:cNvGrpSpPr>
            <p:nvPr/>
          </p:nvGrpSpPr>
          <p:grpSpPr bwMode="auto">
            <a:xfrm>
              <a:off x="2602" y="327"/>
              <a:ext cx="1027" cy="3647"/>
              <a:chOff x="2602" y="327"/>
              <a:chExt cx="1027" cy="3647"/>
            </a:xfrm>
          </p:grpSpPr>
          <p:sp>
            <p:nvSpPr>
              <p:cNvPr id="565252" name="Rectangle 4"/>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Kruti Dev 010" pitchFamily="2" charset="0"/>
                    <a:ea typeface="+mn-ea"/>
                    <a:cs typeface="+mn-cs"/>
                  </a:rPr>
                  <a:t>(2000 B.C.)</a:t>
                </a:r>
              </a:p>
            </p:txBody>
          </p:sp>
          <p:sp>
            <p:nvSpPr>
              <p:cNvPr id="18636" name="Rectangle 5"/>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8637"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638"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639"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640"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641"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8642" name="Freeform 11"/>
              <p:cNvSpPr>
                <a:spLocks/>
              </p:cNvSpPr>
              <p:nvPr/>
            </p:nvSpPr>
            <p:spPr bwMode="auto">
              <a:xfrm>
                <a:off x="3036" y="2223"/>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643"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644"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645"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18646"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647"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648"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8649"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8650"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8651"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8652" name="Rectangle 21"/>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40</a:t>
                </a:r>
              </a:p>
            </p:txBody>
          </p:sp>
          <p:sp>
            <p:nvSpPr>
              <p:cNvPr id="18653"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654"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655"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8656"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657"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8658" name="Freeform 27"/>
              <p:cNvSpPr>
                <a:spLocks/>
              </p:cNvSpPr>
              <p:nvPr/>
            </p:nvSpPr>
            <p:spPr bwMode="auto">
              <a:xfrm>
                <a:off x="3038" y="3621"/>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659"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660"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661"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18662"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65280" name="Rectangle 32"/>
              <p:cNvSpPr>
                <a:spLocks noChangeArrowheads="1"/>
              </p:cNvSpPr>
              <p:nvPr/>
            </p:nvSpPr>
            <p:spPr bwMode="auto">
              <a:xfrm>
                <a:off x="3095" y="2648"/>
                <a:ext cx="534" cy="1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FFFF00"/>
                    </a:solidFill>
                    <a:latin typeface="Kruti Dev 010" charset="0"/>
                  </a:rPr>
                  <a:t>¼1500 ch-lh-½</a:t>
                </a:r>
              </a:p>
            </p:txBody>
          </p:sp>
          <p:sp>
            <p:nvSpPr>
              <p:cNvPr id="18664"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65"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66"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67"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68"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69"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70" name="Rectangle 39"/>
              <p:cNvSpPr>
                <a:spLocks noChangeArrowheads="1"/>
              </p:cNvSpPr>
              <p:nvPr/>
            </p:nvSpPr>
            <p:spPr bwMode="auto">
              <a:xfrm>
                <a:off x="2741" y="518"/>
                <a:ext cx="30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iki</a:t>
                </a:r>
              </a:p>
            </p:txBody>
          </p:sp>
          <p:sp>
            <p:nvSpPr>
              <p:cNvPr id="18671" name="Rectangle 40"/>
              <p:cNvSpPr>
                <a:spLocks noChangeArrowheads="1"/>
              </p:cNvSpPr>
              <p:nvPr/>
            </p:nvSpPr>
            <p:spPr bwMode="auto">
              <a:xfrm>
                <a:off x="2690" y="609"/>
                <a:ext cx="48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lqlekpkj</a:t>
                </a:r>
              </a:p>
            </p:txBody>
          </p:sp>
          <p:sp>
            <p:nvSpPr>
              <p:cNvPr id="18672" name="Rectangle 41"/>
              <p:cNvSpPr>
                <a:spLocks noChangeArrowheads="1"/>
              </p:cNvSpPr>
              <p:nvPr/>
            </p:nvSpPr>
            <p:spPr bwMode="auto">
              <a:xfrm>
                <a:off x="2695" y="713"/>
                <a:ext cx="39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ifjokj</a:t>
                </a:r>
              </a:p>
            </p:txBody>
          </p:sp>
          <p:sp>
            <p:nvSpPr>
              <p:cNvPr id="18673" name="Rectangle 42"/>
              <p:cNvSpPr>
                <a:spLocks noChangeArrowheads="1"/>
              </p:cNvSpPr>
              <p:nvPr/>
            </p:nvSpPr>
            <p:spPr bwMode="auto">
              <a:xfrm>
                <a:off x="2690" y="807"/>
                <a:ext cx="31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[kwu</a:t>
                </a:r>
              </a:p>
            </p:txBody>
          </p:sp>
          <p:sp>
            <p:nvSpPr>
              <p:cNvPr id="18674" name="Rectangle 43"/>
              <p:cNvSpPr>
                <a:spLocks noChangeArrowheads="1"/>
              </p:cNvSpPr>
              <p:nvPr/>
            </p:nvSpPr>
            <p:spPr bwMode="auto">
              <a:xfrm>
                <a:off x="2642" y="913"/>
                <a:ext cx="54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ck&lt;@banz/kuq"k</a:t>
                </a:r>
              </a:p>
            </p:txBody>
          </p:sp>
          <p:sp>
            <p:nvSpPr>
              <p:cNvPr id="18675" name="Rectangle 44"/>
              <p:cNvSpPr>
                <a:spLocks noChangeArrowheads="1"/>
              </p:cNvSpPr>
              <p:nvPr/>
            </p:nvSpPr>
            <p:spPr bwMode="auto">
              <a:xfrm>
                <a:off x="2781" y="1017"/>
                <a:ext cx="28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ehukj</a:t>
                </a:r>
              </a:p>
            </p:txBody>
          </p:sp>
          <p:sp>
            <p:nvSpPr>
              <p:cNvPr id="18676" name="Rectangle 45"/>
              <p:cNvSpPr>
                <a:spLocks noChangeArrowheads="1"/>
              </p:cNvSpPr>
              <p:nvPr/>
            </p:nvSpPr>
            <p:spPr bwMode="auto">
              <a:xfrm>
                <a:off x="2642" y="329"/>
                <a:ext cx="3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l`f"V</a:t>
                </a:r>
              </a:p>
            </p:txBody>
          </p:sp>
          <p:sp>
            <p:nvSpPr>
              <p:cNvPr id="18677" name="Rectangle 46"/>
              <p:cNvSpPr>
                <a:spLocks noChangeArrowheads="1"/>
              </p:cNvSpPr>
              <p:nvPr/>
            </p:nvSpPr>
            <p:spPr bwMode="auto">
              <a:xfrm>
                <a:off x="2602" y="423"/>
                <a:ext cx="62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iq:"k ,oa L=h</a:t>
                </a:r>
              </a:p>
            </p:txBody>
          </p:sp>
          <p:sp>
            <p:nvSpPr>
              <p:cNvPr id="18678"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79"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80"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8681" name="Rectangle 50"/>
              <p:cNvSpPr>
                <a:spLocks noChangeArrowheads="1"/>
              </p:cNvSpPr>
              <p:nvPr/>
            </p:nvSpPr>
            <p:spPr bwMode="auto">
              <a:xfrm>
                <a:off x="2669" y="1501"/>
                <a:ext cx="485"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,y&amp;,l&amp;ch</a:t>
                </a:r>
              </a:p>
            </p:txBody>
          </p:sp>
          <p:sp>
            <p:nvSpPr>
              <p:cNvPr id="18682" name="Rectangle 51"/>
              <p:cNvSpPr>
                <a:spLocks noChangeArrowheads="1"/>
              </p:cNvSpPr>
              <p:nvPr/>
            </p:nvSpPr>
            <p:spPr bwMode="auto">
              <a:xfrm>
                <a:off x="2812" y="1746"/>
                <a:ext cx="28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ts&amp;bZ</a:t>
                </a:r>
              </a:p>
            </p:txBody>
          </p:sp>
          <p:sp>
            <p:nvSpPr>
              <p:cNvPr id="18683" name="Rectangle 52"/>
              <p:cNvSpPr>
                <a:spLocks noChangeArrowheads="1"/>
              </p:cNvSpPr>
              <p:nvPr/>
            </p:nvSpPr>
            <p:spPr bwMode="auto">
              <a:xfrm>
                <a:off x="2846" y="1871"/>
                <a:ext cx="195"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12</a:t>
                </a:r>
              </a:p>
            </p:txBody>
          </p:sp>
          <p:sp>
            <p:nvSpPr>
              <p:cNvPr id="18684" name="Rectangle 53"/>
              <p:cNvSpPr>
                <a:spLocks noChangeArrowheads="1"/>
              </p:cNvSpPr>
              <p:nvPr/>
            </p:nvSpPr>
            <p:spPr bwMode="auto">
              <a:xfrm>
                <a:off x="2742" y="1379"/>
                <a:ext cx="33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cqykgV</a:t>
                </a:r>
              </a:p>
            </p:txBody>
          </p:sp>
          <p:sp>
            <p:nvSpPr>
              <p:cNvPr id="18685" name="Rectangle 54"/>
              <p:cNvSpPr>
                <a:spLocks noChangeArrowheads="1"/>
              </p:cNvSpPr>
              <p:nvPr/>
            </p:nvSpPr>
            <p:spPr bwMode="auto">
              <a:xfrm>
                <a:off x="2679" y="1269"/>
                <a:ext cx="3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vczkge</a:t>
                </a:r>
              </a:p>
            </p:txBody>
          </p:sp>
          <p:sp>
            <p:nvSpPr>
              <p:cNvPr id="18686" name="Rectangle 55"/>
              <p:cNvSpPr>
                <a:spLocks noChangeArrowheads="1"/>
              </p:cNvSpPr>
              <p:nvPr/>
            </p:nvSpPr>
            <p:spPr bwMode="auto">
              <a:xfrm>
                <a:off x="2729" y="1623"/>
                <a:ext cx="41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vkbZ&amp;vkbZ</a:t>
                </a:r>
              </a:p>
            </p:txBody>
          </p:sp>
          <p:sp>
            <p:nvSpPr>
              <p:cNvPr id="18687"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88"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89" name="Rectangle 58"/>
              <p:cNvSpPr>
                <a:spLocks noChangeArrowheads="1"/>
              </p:cNvSpPr>
              <p:nvPr/>
            </p:nvSpPr>
            <p:spPr bwMode="auto">
              <a:xfrm>
                <a:off x="2694" y="2152"/>
                <a:ext cx="3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;qlqQ</a:t>
                </a:r>
              </a:p>
            </p:txBody>
          </p:sp>
          <p:sp>
            <p:nvSpPr>
              <p:cNvPr id="18690" name="Rectangle 59"/>
              <p:cNvSpPr>
                <a:spLocks noChangeArrowheads="1"/>
              </p:cNvSpPr>
              <p:nvPr/>
            </p:nvSpPr>
            <p:spPr bwMode="auto">
              <a:xfrm>
                <a:off x="2734" y="2271"/>
                <a:ext cx="31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xqykeh</a:t>
                </a:r>
              </a:p>
            </p:txBody>
          </p:sp>
          <p:sp>
            <p:nvSpPr>
              <p:cNvPr id="18691" name="Rectangle 60"/>
              <p:cNvSpPr>
                <a:spLocks noChangeArrowheads="1"/>
              </p:cNvSpPr>
              <p:nvPr/>
            </p:nvSpPr>
            <p:spPr bwMode="auto">
              <a:xfrm>
                <a:off x="2851" y="2390"/>
                <a:ext cx="23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430</a:t>
                </a:r>
              </a:p>
            </p:txBody>
          </p:sp>
          <p:sp>
            <p:nvSpPr>
              <p:cNvPr id="18692"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93"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94"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95"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96"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97"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98"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99"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700" name="Rectangle 69"/>
              <p:cNvSpPr>
                <a:spLocks noChangeArrowheads="1"/>
              </p:cNvSpPr>
              <p:nvPr/>
            </p:nvSpPr>
            <p:spPr bwMode="auto">
              <a:xfrm>
                <a:off x="2708" y="2664"/>
                <a:ext cx="2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ewlk</a:t>
                </a:r>
              </a:p>
            </p:txBody>
          </p:sp>
          <p:sp>
            <p:nvSpPr>
              <p:cNvPr id="18701" name="Rectangle 70"/>
              <p:cNvSpPr>
                <a:spLocks noChangeArrowheads="1"/>
              </p:cNvSpPr>
              <p:nvPr/>
            </p:nvSpPr>
            <p:spPr bwMode="auto">
              <a:xfrm>
                <a:off x="2802" y="2904"/>
                <a:ext cx="24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lhuS</a:t>
                </a:r>
              </a:p>
            </p:txBody>
          </p:sp>
          <p:sp>
            <p:nvSpPr>
              <p:cNvPr id="18702" name="Rectangle 71"/>
              <p:cNvSpPr>
                <a:spLocks noChangeArrowheads="1"/>
              </p:cNvSpPr>
              <p:nvPr/>
            </p:nvSpPr>
            <p:spPr bwMode="auto">
              <a:xfrm>
                <a:off x="2751" y="3020"/>
                <a:ext cx="51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,e</a:t>
                </a:r>
                <a:r>
                  <a:rPr lang="en-US" sz="900" b="1">
                    <a:solidFill>
                      <a:srgbClr val="000000"/>
                    </a:solidFill>
                    <a:latin typeface="Kruti Dev 010" charset="0"/>
                  </a:rPr>
                  <a:t> - </a:t>
                </a:r>
                <a:r>
                  <a:rPr lang="en-US" sz="1100" b="1">
                    <a:solidFill>
                      <a:srgbClr val="000000"/>
                    </a:solidFill>
                    <a:latin typeface="Kruti Dev 010" charset="0"/>
                  </a:rPr>
                  <a:t>lh</a:t>
                </a:r>
                <a:r>
                  <a:rPr lang="en-US" sz="900" b="1">
                    <a:solidFill>
                      <a:srgbClr val="000000"/>
                    </a:solidFill>
                    <a:latin typeface="Kruti Dev 010" charset="0"/>
                  </a:rPr>
                  <a:t> - </a:t>
                </a:r>
                <a:r>
                  <a:rPr lang="en-US" sz="1100" b="1">
                    <a:solidFill>
                      <a:srgbClr val="000000"/>
                    </a:solidFill>
                    <a:latin typeface="Kruti Dev 010" charset="0"/>
                  </a:rPr>
                  <a:t>lh</a:t>
                </a:r>
              </a:p>
            </p:txBody>
          </p:sp>
          <p:sp>
            <p:nvSpPr>
              <p:cNvPr id="18703" name="Rectangle 72"/>
              <p:cNvSpPr>
                <a:spLocks noChangeArrowheads="1"/>
              </p:cNvSpPr>
              <p:nvPr/>
            </p:nvSpPr>
            <p:spPr bwMode="auto">
              <a:xfrm>
                <a:off x="2753" y="3128"/>
                <a:ext cx="44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1100" b="1">
                    <a:solidFill>
                      <a:srgbClr val="000000"/>
                    </a:solidFill>
                    <a:latin typeface="Kruti Dev 010" charset="0"/>
                  </a:rPr>
                  <a:t>dkns'k cusZ</a:t>
                </a:r>
              </a:p>
            </p:txBody>
          </p:sp>
          <p:sp>
            <p:nvSpPr>
              <p:cNvPr id="18704" name="Rectangle 73"/>
              <p:cNvSpPr>
                <a:spLocks noChangeArrowheads="1"/>
              </p:cNvSpPr>
              <p:nvPr/>
            </p:nvSpPr>
            <p:spPr bwMode="auto">
              <a:xfrm>
                <a:off x="2832" y="3239"/>
                <a:ext cx="19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40</a:t>
                </a:r>
              </a:p>
            </p:txBody>
          </p:sp>
          <p:sp>
            <p:nvSpPr>
              <p:cNvPr id="18705" name="Rectangle 74"/>
              <p:cNvSpPr>
                <a:spLocks noChangeArrowheads="1"/>
              </p:cNvSpPr>
              <p:nvPr/>
            </p:nvSpPr>
            <p:spPr bwMode="auto">
              <a:xfrm>
                <a:off x="2739" y="3352"/>
                <a:ext cx="36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5 lans'k</a:t>
                </a:r>
              </a:p>
            </p:txBody>
          </p:sp>
          <p:sp>
            <p:nvSpPr>
              <p:cNvPr id="18706"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707" name="Rectangle 76"/>
              <p:cNvSpPr>
                <a:spLocks noChangeArrowheads="1"/>
              </p:cNvSpPr>
              <p:nvPr/>
            </p:nvSpPr>
            <p:spPr bwMode="auto">
              <a:xfrm>
                <a:off x="2779" y="2786"/>
                <a:ext cx="33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fuxZeu</a:t>
                </a:r>
              </a:p>
            </p:txBody>
          </p:sp>
          <p:sp>
            <p:nvSpPr>
              <p:cNvPr id="18708" name="Line 77"/>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709"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710"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711" name="Rectangle 80"/>
              <p:cNvSpPr>
                <a:spLocks noChangeArrowheads="1"/>
              </p:cNvSpPr>
              <p:nvPr/>
            </p:nvSpPr>
            <p:spPr bwMode="auto">
              <a:xfrm>
                <a:off x="2697" y="3550"/>
                <a:ext cx="34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;gks'kq</a:t>
                </a:r>
              </a:p>
            </p:txBody>
          </p:sp>
          <p:sp>
            <p:nvSpPr>
              <p:cNvPr id="18712" name="Rectangle 81"/>
              <p:cNvSpPr>
                <a:spLocks noChangeArrowheads="1"/>
              </p:cNvSpPr>
              <p:nvPr/>
            </p:nvSpPr>
            <p:spPr bwMode="auto">
              <a:xfrm>
                <a:off x="2678" y="3666"/>
                <a:ext cx="57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;jhgks@, vkbZ</a:t>
                </a:r>
              </a:p>
            </p:txBody>
          </p:sp>
          <p:sp>
            <p:nvSpPr>
              <p:cNvPr id="18713" name="Rectangle 82"/>
              <p:cNvSpPr>
                <a:spLocks noChangeArrowheads="1"/>
              </p:cNvSpPr>
              <p:nvPr/>
            </p:nvSpPr>
            <p:spPr bwMode="auto">
              <a:xfrm>
                <a:off x="2686" y="3771"/>
                <a:ext cx="60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ns'k dk caVokjk</a:t>
                </a:r>
              </a:p>
            </p:txBody>
          </p:sp>
        </p:grpSp>
        <p:grpSp>
          <p:nvGrpSpPr>
            <p:cNvPr id="18622" name="Group 83"/>
            <p:cNvGrpSpPr>
              <a:grpSpLocks/>
            </p:cNvGrpSpPr>
            <p:nvPr/>
          </p:nvGrpSpPr>
          <p:grpSpPr bwMode="auto">
            <a:xfrm>
              <a:off x="4141" y="347"/>
              <a:ext cx="614" cy="405"/>
              <a:chOff x="4141" y="347"/>
              <a:chExt cx="614" cy="405"/>
            </a:xfrm>
          </p:grpSpPr>
          <p:sp>
            <p:nvSpPr>
              <p:cNvPr id="18623"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624"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18625" name="Rectangle 86"/>
              <p:cNvSpPr>
                <a:spLocks noChangeArrowheads="1"/>
              </p:cNvSpPr>
              <p:nvPr/>
            </p:nvSpPr>
            <p:spPr bwMode="auto">
              <a:xfrm>
                <a:off x="4328" y="618"/>
                <a:ext cx="1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8626"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627"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628"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629"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8630"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31"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32" name="Rectangle 93"/>
              <p:cNvSpPr>
                <a:spLocks noChangeArrowheads="1"/>
              </p:cNvSpPr>
              <p:nvPr/>
            </p:nvSpPr>
            <p:spPr bwMode="auto">
              <a:xfrm>
                <a:off x="4312" y="561"/>
                <a:ext cx="23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18633" name="Rectangle 94"/>
              <p:cNvSpPr>
                <a:spLocks noChangeArrowheads="1"/>
              </p:cNvSpPr>
              <p:nvPr/>
            </p:nvSpPr>
            <p:spPr bwMode="auto">
              <a:xfrm>
                <a:off x="4248" y="455"/>
                <a:ext cx="36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U;kf;;ksa</a:t>
                </a:r>
              </a:p>
            </p:txBody>
          </p:sp>
          <p:sp>
            <p:nvSpPr>
              <p:cNvPr id="18634" name="Rectangle 95"/>
              <p:cNvSpPr>
                <a:spLocks noChangeArrowheads="1"/>
              </p:cNvSpPr>
              <p:nvPr/>
            </p:nvSpPr>
            <p:spPr bwMode="auto">
              <a:xfrm>
                <a:off x="4141" y="347"/>
                <a:ext cx="50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vjktdrk</a:t>
                </a:r>
              </a:p>
            </p:txBody>
          </p:sp>
        </p:grpSp>
      </p:grpSp>
      <p:sp>
        <p:nvSpPr>
          <p:cNvPr id="18435"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18436" name="Freeform 97"/>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37" name="Freeform 98"/>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38" name="Freeform 99"/>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39" name="Freeform 100"/>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40" name="Freeform 101"/>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41" name="Freeform 102"/>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42" name="Freeform 103"/>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43" name="Freeform 104"/>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44" name="Freeform 105"/>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45" name="Freeform 106"/>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46" name="Freeform 107"/>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47" name="Freeform 108"/>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48" name="Freeform 109"/>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49" name="Freeform 110"/>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50" name="Freeform 111"/>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51" name="Freeform 112"/>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52" name="Freeform 113"/>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53" name="Freeform 114"/>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54" name="Freeform 115"/>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55" name="Freeform 116"/>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56" name="Freeform 117"/>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57" name="Freeform 118"/>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58" name="Freeform 119"/>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59" name="Freeform 120"/>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60" name="Freeform 121"/>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61" name="Freeform 122"/>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62" name="Freeform 123"/>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63" name="Freeform 124"/>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64" name="Freeform 125"/>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65" name="Freeform 126"/>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66" name="Freeform 127"/>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67" name="Freeform 128"/>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68" name="Freeform 129"/>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69" name="Freeform 130"/>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70" name="Freeform 131"/>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71" name="Freeform 135"/>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pic>
        <p:nvPicPr>
          <p:cNvPr id="18472" name="Picture 13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473" name="Line 138"/>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8474" name="Freeform 139"/>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75" name="Rectangle 140"/>
          <p:cNvSpPr>
            <a:spLocks noChangeArrowheads="1"/>
          </p:cNvSpPr>
          <p:nvPr/>
        </p:nvSpPr>
        <p:spPr bwMode="auto">
          <a:xfrm>
            <a:off x="3038475" y="434975"/>
            <a:ext cx="247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 </a:t>
            </a:r>
          </a:p>
        </p:txBody>
      </p:sp>
      <p:sp>
        <p:nvSpPr>
          <p:cNvPr id="18476" name="Rectangle 141"/>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8477" name="Rectangle 142"/>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8478" name="Rectangle 143"/>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8479" name="Rectangle 144"/>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8480" name="Rectangle 145"/>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8481" name="Rectangle 146"/>
          <p:cNvSpPr>
            <a:spLocks noChangeArrowheads="1"/>
          </p:cNvSpPr>
          <p:nvPr/>
        </p:nvSpPr>
        <p:spPr bwMode="auto">
          <a:xfrm>
            <a:off x="6238875" y="4462463"/>
            <a:ext cx="1968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Kruti Dev 010" charset="0"/>
              </a:rPr>
              <a:t>S</a:t>
            </a:r>
          </a:p>
        </p:txBody>
      </p:sp>
      <p:sp>
        <p:nvSpPr>
          <p:cNvPr id="565395" name="Rectangle 147"/>
          <p:cNvSpPr>
            <a:spLocks noChangeArrowheads="1"/>
          </p:cNvSpPr>
          <p:nvPr/>
        </p:nvSpPr>
        <p:spPr bwMode="auto">
          <a:xfrm>
            <a:off x="328613" y="2244725"/>
            <a:ext cx="4322762"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5400">
                <a:solidFill>
                  <a:srgbClr val="FAFD00"/>
                </a:solidFill>
                <a:effectLst>
                  <a:outerShdw blurRad="38100" dist="38100" dir="2700000" algn="tl">
                    <a:srgbClr val="000000"/>
                  </a:outerShdw>
                </a:effectLst>
                <a:latin typeface="Kruti Dev 010" charset="0"/>
              </a:rPr>
              <a:t>lh  </a:t>
            </a:r>
            <a:r>
              <a:rPr lang="hi-in" sz="5400">
                <a:solidFill>
                  <a:srgbClr val="FAFD00"/>
                </a:solidFill>
                <a:effectLst>
                  <a:outerShdw blurRad="38100" dist="38100" dir="2700000" algn="tl">
                    <a:srgbClr val="000000"/>
                  </a:outerShdw>
                </a:effectLst>
                <a:latin typeface="Kruti Dev 010" charset="0"/>
                <a:cs typeface="Mangal" charset="0"/>
              </a:rPr>
              <a:t>‰</a:t>
            </a:r>
            <a:r>
              <a:rPr lang="en-US" sz="5400">
                <a:solidFill>
                  <a:srgbClr val="FAFD00"/>
                </a:solidFill>
                <a:effectLst>
                  <a:outerShdw blurRad="38100" dist="38100" dir="2700000" algn="tl">
                    <a:srgbClr val="000000"/>
                  </a:outerShdw>
                </a:effectLst>
                <a:latin typeface="Kruti Dev 010" charset="0"/>
              </a:rPr>
              <a:t> ,l ts </a:t>
            </a:r>
          </a:p>
        </p:txBody>
      </p:sp>
      <p:sp>
        <p:nvSpPr>
          <p:cNvPr id="565397" name="Rectangle 149"/>
          <p:cNvSpPr>
            <a:spLocks noChangeArrowheads="1"/>
          </p:cNvSpPr>
          <p:nvPr/>
        </p:nvSpPr>
        <p:spPr bwMode="auto">
          <a:xfrm>
            <a:off x="525463" y="3775075"/>
            <a:ext cx="3463925" cy="101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hi-in" sz="6000">
                <a:solidFill>
                  <a:srgbClr val="00FF00"/>
                </a:solidFill>
                <a:effectLst>
                  <a:outerShdw blurRad="38100" dist="38100" dir="2700000" algn="tl">
                    <a:srgbClr val="000000"/>
                  </a:outerShdw>
                </a:effectLst>
                <a:latin typeface="Kruti Dev 010" charset="0"/>
                <a:cs typeface="Mangal" charset="0"/>
              </a:rPr>
              <a:t>‰</a:t>
            </a:r>
            <a:r>
              <a:rPr lang="en-US" sz="6000">
                <a:solidFill>
                  <a:srgbClr val="00FF00"/>
                </a:solidFill>
                <a:effectLst>
                  <a:outerShdw blurRad="38100" dist="38100" dir="2700000" algn="tl">
                    <a:srgbClr val="000000"/>
                  </a:outerShdw>
                </a:effectLst>
                <a:latin typeface="Kruti Dev 010" charset="0"/>
                <a:cs typeface="Mangal" charset="0"/>
              </a:rPr>
              <a:t>¾</a:t>
            </a:r>
            <a:r>
              <a:rPr lang="en-US" sz="6000">
                <a:solidFill>
                  <a:srgbClr val="00FF00"/>
                </a:solidFill>
                <a:effectLst>
                  <a:outerShdw blurRad="38100" dist="38100" dir="2700000" algn="tl">
                    <a:srgbClr val="000000"/>
                  </a:outerShdw>
                </a:effectLst>
                <a:latin typeface="Kruti Dev 010" charset="0"/>
              </a:rPr>
              <a:t> </a:t>
            </a:r>
            <a:r>
              <a:rPr lang="hi-in" sz="6000">
                <a:solidFill>
                  <a:srgbClr val="00FF00"/>
                </a:solidFill>
                <a:effectLst>
                  <a:outerShdw blurRad="38100" dist="38100" dir="2700000" algn="tl">
                    <a:srgbClr val="000000"/>
                  </a:outerShdw>
                </a:effectLst>
                <a:latin typeface="Kruti Dev 010" charset="0"/>
                <a:cs typeface="Mangal" charset="0"/>
              </a:rPr>
              <a:t>†$…</a:t>
            </a:r>
            <a:endParaRPr lang="en-US" sz="6000">
              <a:solidFill>
                <a:srgbClr val="00FF00"/>
              </a:solidFill>
              <a:effectLst>
                <a:outerShdw blurRad="38100" dist="38100" dir="2700000" algn="tl">
                  <a:srgbClr val="000000"/>
                </a:outerShdw>
              </a:effectLst>
              <a:latin typeface="Kruti Dev 010" charset="0"/>
            </a:endParaRPr>
          </a:p>
        </p:txBody>
      </p:sp>
      <p:sp>
        <p:nvSpPr>
          <p:cNvPr id="18484" name="Rectangle 153"/>
          <p:cNvSpPr>
            <a:spLocks noChangeArrowheads="1"/>
          </p:cNvSpPr>
          <p:nvPr/>
        </p:nvSpPr>
        <p:spPr bwMode="auto">
          <a:xfrm>
            <a:off x="5930900" y="522288"/>
            <a:ext cx="511175" cy="3776662"/>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5402" name="Text Box 154"/>
          <p:cNvSpPr txBox="1">
            <a:spLocks noChangeArrowheads="1"/>
          </p:cNvSpPr>
          <p:nvPr/>
        </p:nvSpPr>
        <p:spPr bwMode="auto">
          <a:xfrm rot="-5400000">
            <a:off x="4575969" y="2097881"/>
            <a:ext cx="3248025" cy="646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b="1">
                <a:solidFill>
                  <a:srgbClr val="EEFF4B"/>
                </a:solidFill>
                <a:latin typeface="Kruti Dev 010" charset="0"/>
              </a:rPr>
              <a:t>… lekt</a:t>
            </a:r>
          </a:p>
        </p:txBody>
      </p:sp>
      <p:sp>
        <p:nvSpPr>
          <p:cNvPr id="18486" name="Rectangle 15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18487" name="Rectangle 15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5405" name="Text Box 157"/>
          <p:cNvSpPr txBox="1">
            <a:spLocks noChangeArrowheads="1"/>
          </p:cNvSpPr>
          <p:nvPr/>
        </p:nvSpPr>
        <p:spPr bwMode="auto">
          <a:xfrm rot="-5385664">
            <a:off x="5844382" y="4356893"/>
            <a:ext cx="723900" cy="646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600" b="1" dirty="0">
                <a:solidFill>
                  <a:srgbClr val="EEFF4B"/>
                </a:solidFill>
                <a:latin typeface="Kruti Dev 010" pitchFamily="2" charset="0"/>
                <a:ea typeface="+mn-ea"/>
                <a:cs typeface="+mn-cs"/>
              </a:rPr>
              <a:t>,l</a:t>
            </a:r>
          </a:p>
        </p:txBody>
      </p:sp>
      <p:sp>
        <p:nvSpPr>
          <p:cNvPr id="565406" name="Text Box 158"/>
          <p:cNvSpPr txBox="1">
            <a:spLocks noChangeArrowheads="1"/>
          </p:cNvSpPr>
          <p:nvPr/>
        </p:nvSpPr>
        <p:spPr bwMode="auto">
          <a:xfrm rot="-5400000">
            <a:off x="5766594" y="5347494"/>
            <a:ext cx="841375" cy="646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600" b="1" dirty="0">
                <a:solidFill>
                  <a:srgbClr val="EEFF4B"/>
                </a:solidFill>
                <a:latin typeface="Kruti Dev 010" pitchFamily="2" charset="0"/>
                <a:ea typeface="+mn-ea"/>
                <a:cs typeface="+mn-cs"/>
              </a:rPr>
              <a:t>ts</a:t>
            </a:r>
          </a:p>
        </p:txBody>
      </p:sp>
      <p:sp>
        <p:nvSpPr>
          <p:cNvPr id="18490" name="Rectangle 15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5408" name="Text Box 160"/>
          <p:cNvSpPr txBox="1">
            <a:spLocks noChangeArrowheads="1"/>
          </p:cNvSpPr>
          <p:nvPr/>
        </p:nvSpPr>
        <p:spPr bwMode="auto">
          <a:xfrm rot="-5388536">
            <a:off x="2765426" y="3808412"/>
            <a:ext cx="1966912" cy="646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b="1">
                <a:solidFill>
                  <a:srgbClr val="EEFF4B"/>
                </a:solidFill>
                <a:latin typeface="Kruti Dev 010" charset="0"/>
              </a:rPr>
              <a:t>† yksx</a:t>
            </a:r>
          </a:p>
        </p:txBody>
      </p:sp>
      <p:sp>
        <p:nvSpPr>
          <p:cNvPr id="18492" name="Rectangle 16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5410" name="Text Box 162"/>
          <p:cNvSpPr txBox="1">
            <a:spLocks noChangeArrowheads="1"/>
          </p:cNvSpPr>
          <p:nvPr/>
        </p:nvSpPr>
        <p:spPr bwMode="auto">
          <a:xfrm rot="-5400000">
            <a:off x="3366294" y="931069"/>
            <a:ext cx="617538" cy="584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200" b="1" dirty="0">
                <a:solidFill>
                  <a:srgbClr val="EEFF4B"/>
                </a:solidFill>
                <a:latin typeface="Kruti Dev 010" pitchFamily="2" charset="0"/>
                <a:ea typeface="+mn-ea"/>
                <a:cs typeface="+mn-cs"/>
              </a:rPr>
              <a:t>lh</a:t>
            </a:r>
          </a:p>
        </p:txBody>
      </p:sp>
      <p:sp>
        <p:nvSpPr>
          <p:cNvPr id="18494"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95" name="Freeform 16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96" name="AutoShape 16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18497" name="Freeform 16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498" name="AutoShape 16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18499" name="Rectangle 16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latin typeface="Kruti Dev 010" charset="0"/>
            </a:endParaRPr>
          </a:p>
        </p:txBody>
      </p:sp>
      <p:sp>
        <p:nvSpPr>
          <p:cNvPr id="18500" name="AutoShape 17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8501" name="Rectangle 17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18502" name="AutoShape 17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nvGrpSpPr>
          <p:cNvPr id="18503" name="Group 173"/>
          <p:cNvGrpSpPr>
            <a:grpSpLocks/>
          </p:cNvGrpSpPr>
          <p:nvPr/>
        </p:nvGrpSpPr>
        <p:grpSpPr bwMode="auto">
          <a:xfrm>
            <a:off x="6591300" y="4418013"/>
            <a:ext cx="952500" cy="527050"/>
            <a:chOff x="4152" y="2783"/>
            <a:chExt cx="600" cy="332"/>
          </a:xfrm>
        </p:grpSpPr>
        <p:sp>
          <p:nvSpPr>
            <p:cNvPr id="18618" name="AutoShape 17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18619" name="Rectangle 17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18620" name="AutoShape 17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565425" name="Rectangle 177"/>
          <p:cNvSpPr>
            <a:spLocks noChangeArrowheads="1"/>
          </p:cNvSpPr>
          <p:nvPr/>
        </p:nvSpPr>
        <p:spPr bwMode="auto">
          <a:xfrm>
            <a:off x="7269163" y="4330700"/>
            <a:ext cx="736600" cy="242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FFFF00"/>
                </a:solidFill>
                <a:latin typeface="Kruti Dev 010" charset="0"/>
              </a:rPr>
              <a:t>¼500 ch-lh-½</a:t>
            </a:r>
          </a:p>
        </p:txBody>
      </p:sp>
      <p:sp>
        <p:nvSpPr>
          <p:cNvPr id="565426" name="Rectangle 178"/>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Kruti Dev 010" pitchFamily="2" charset="0"/>
                <a:ea typeface="+mn-ea"/>
                <a:cs typeface="+mn-cs"/>
              </a:rPr>
              <a:t>(1000 B.C.)</a:t>
            </a:r>
          </a:p>
        </p:txBody>
      </p:sp>
      <p:sp>
        <p:nvSpPr>
          <p:cNvPr id="18506" name="Line 179"/>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7" name="Line 180"/>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8" name="Line 181"/>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09" name="Line 182"/>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0" name="Line 183"/>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1" name="Line 184"/>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2" name="Line 185"/>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3" name="Line 186"/>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4" name="Line 187"/>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5" name="Line 188"/>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6" name="Line 18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7" name="Line 19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18" name="Rectangle 191"/>
          <p:cNvSpPr>
            <a:spLocks noChangeArrowheads="1"/>
          </p:cNvSpPr>
          <p:nvPr/>
        </p:nvSpPr>
        <p:spPr bwMode="auto">
          <a:xfrm>
            <a:off x="6737350" y="3213100"/>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sp>
        <p:nvSpPr>
          <p:cNvPr id="18519" name="Line 19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0" name="Line 19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1" name="Line 19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2" name="Rectangle 195"/>
          <p:cNvSpPr>
            <a:spLocks noChangeArrowheads="1"/>
          </p:cNvSpPr>
          <p:nvPr/>
        </p:nvSpPr>
        <p:spPr bwMode="auto">
          <a:xfrm>
            <a:off x="6670675" y="4394200"/>
            <a:ext cx="454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'kkar</a:t>
            </a:r>
          </a:p>
        </p:txBody>
      </p:sp>
      <p:sp>
        <p:nvSpPr>
          <p:cNvPr id="18523" name="Line 19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4" name="Line 197"/>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5" name="Rectangle 19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18526" name="AutoShape 19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8527" name="Rectangle 200"/>
          <p:cNvSpPr>
            <a:spLocks noChangeArrowheads="1"/>
          </p:cNvSpPr>
          <p:nvPr/>
        </p:nvSpPr>
        <p:spPr bwMode="auto">
          <a:xfrm>
            <a:off x="6610350" y="5102225"/>
            <a:ext cx="455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;h'kq</a:t>
            </a:r>
          </a:p>
        </p:txBody>
      </p:sp>
      <p:sp>
        <p:nvSpPr>
          <p:cNvPr id="18528" name="Line 201"/>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29" name="Line 202"/>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0" name="Line 203"/>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1" name="Line 204"/>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2" name="Line 205"/>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3" name="Line 206"/>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4" name="Rectangle 207"/>
          <p:cNvSpPr>
            <a:spLocks noChangeArrowheads="1"/>
          </p:cNvSpPr>
          <p:nvPr/>
        </p:nvSpPr>
        <p:spPr bwMode="auto">
          <a:xfrm>
            <a:off x="6643688" y="1243013"/>
            <a:ext cx="639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jktoa'k</a:t>
            </a:r>
          </a:p>
        </p:txBody>
      </p:sp>
      <p:sp>
        <p:nvSpPr>
          <p:cNvPr id="18535" name="Line 20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536" name="Rectangle 209"/>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65458" name="Rectangle 210"/>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5459" name="Rectangle 21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5460"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8540" name="Rectangle 213"/>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65462" name="Text Box 214"/>
          <p:cNvSpPr txBox="1">
            <a:spLocks noChangeArrowheads="1"/>
          </p:cNvSpPr>
          <p:nvPr/>
        </p:nvSpPr>
        <p:spPr bwMode="auto">
          <a:xfrm>
            <a:off x="1765300" y="-12700"/>
            <a:ext cx="364966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solidFill>
                </a:ln>
                <a:solidFill>
                  <a:schemeClr val="tx1"/>
                </a:solidFill>
                <a:latin typeface="Kruti Dev 010" pitchFamily="2" charset="0"/>
                <a:ea typeface="+mn-ea"/>
                <a:cs typeface="+mn-cs"/>
              </a:rPr>
              <a:t>mRifÙk ls </a:t>
            </a:r>
            <a:r>
              <a:rPr lang="en-US" b="1" dirty="0">
                <a:ln>
                  <a:solidFill>
                    <a:schemeClr val="tx1"/>
                  </a:solidFill>
                </a:ln>
                <a:solidFill>
                  <a:schemeClr val="tx1"/>
                </a:solidFill>
                <a:latin typeface="Kruti Dev 010"/>
                <a:ea typeface="+mn-ea"/>
                <a:cs typeface="+mn-cs"/>
              </a:rPr>
              <a:t>ƒ</a:t>
            </a:r>
            <a:r>
              <a:rPr lang="en-US" b="1" dirty="0">
                <a:ln>
                  <a:solidFill>
                    <a:schemeClr val="tx1"/>
                  </a:solidFill>
                </a:ln>
                <a:solidFill>
                  <a:schemeClr val="tx1"/>
                </a:solidFill>
                <a:latin typeface="Kruti Dev 010" pitchFamily="2" charset="0"/>
                <a:ea typeface="+mn-ea"/>
                <a:cs typeface="+mn-cs"/>
              </a:rPr>
              <a:t> '</a:t>
            </a:r>
            <a:r>
              <a:rPr lang="en-US" b="1" dirty="0" err="1">
                <a:ln>
                  <a:solidFill>
                    <a:schemeClr val="tx1"/>
                  </a:solidFill>
                </a:ln>
                <a:solidFill>
                  <a:schemeClr val="tx1"/>
                </a:solidFill>
                <a:latin typeface="Kruti Dev 010" pitchFamily="2" charset="0"/>
                <a:ea typeface="+mn-ea"/>
                <a:cs typeface="+mn-cs"/>
              </a:rPr>
              <a:t>kew,y</a:t>
            </a:r>
            <a:r>
              <a:rPr lang="en-US" b="1" dirty="0">
                <a:ln>
                  <a:solidFill>
                    <a:schemeClr val="tx1"/>
                  </a:solidFill>
                </a:ln>
                <a:solidFill>
                  <a:schemeClr val="tx1"/>
                </a:solidFill>
                <a:latin typeface="Kruti Dev 010" pitchFamily="2" charset="0"/>
                <a:ea typeface="+mn-ea"/>
                <a:cs typeface="+mn-cs"/>
              </a:rPr>
              <a:t> Š</a:t>
            </a:r>
            <a:r>
              <a:rPr lang="en-US" b="1" dirty="0">
                <a:ln>
                  <a:solidFill>
                    <a:schemeClr val="tx1"/>
                  </a:solidFill>
                </a:ln>
                <a:solidFill>
                  <a:schemeClr val="tx1"/>
                </a:solidFill>
                <a:latin typeface="Kruti Dev 010"/>
                <a:ea typeface="+mn-ea"/>
                <a:cs typeface="+mn-cs"/>
              </a:rPr>
              <a:t>%„„</a:t>
            </a:r>
            <a:endParaRPr lang="en-US" b="1" dirty="0">
              <a:ln>
                <a:solidFill>
                  <a:schemeClr val="tx1"/>
                </a:solidFill>
              </a:ln>
              <a:solidFill>
                <a:schemeClr val="tx1"/>
              </a:solidFill>
              <a:latin typeface="Kruti Dev 010" pitchFamily="2" charset="0"/>
              <a:ea typeface="+mn-ea"/>
              <a:cs typeface="+mn-cs"/>
            </a:endParaRPr>
          </a:p>
        </p:txBody>
      </p:sp>
      <p:grpSp>
        <p:nvGrpSpPr>
          <p:cNvPr id="18542" name="Group 216"/>
          <p:cNvGrpSpPr>
            <a:grpSpLocks/>
          </p:cNvGrpSpPr>
          <p:nvPr/>
        </p:nvGrpSpPr>
        <p:grpSpPr bwMode="auto">
          <a:xfrm>
            <a:off x="7983538" y="3429000"/>
            <a:ext cx="974725" cy="635000"/>
            <a:chOff x="5029" y="2160"/>
            <a:chExt cx="614" cy="400"/>
          </a:xfrm>
        </p:grpSpPr>
        <p:sp>
          <p:nvSpPr>
            <p:cNvPr id="18606"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607"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18608" name="Rectangle 219"/>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8609"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8610"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611"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612"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8613"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14"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615" name="Rectangle 226"/>
            <p:cNvSpPr>
              <a:spLocks noChangeArrowheads="1"/>
            </p:cNvSpPr>
            <p:nvPr/>
          </p:nvSpPr>
          <p:spPr bwMode="auto">
            <a:xfrm>
              <a:off x="5200" y="2365"/>
              <a:ext cx="23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18616" name="Rectangle 227"/>
            <p:cNvSpPr>
              <a:spLocks noChangeArrowheads="1"/>
            </p:cNvSpPr>
            <p:nvPr/>
          </p:nvSpPr>
          <p:spPr bwMode="auto">
            <a:xfrm>
              <a:off x="5136" y="2278"/>
              <a:ext cx="36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U;kf;;ksa</a:t>
              </a:r>
            </a:p>
          </p:txBody>
        </p:sp>
        <p:sp>
          <p:nvSpPr>
            <p:cNvPr id="18617" name="Rectangle 228"/>
            <p:cNvSpPr>
              <a:spLocks noChangeArrowheads="1"/>
            </p:cNvSpPr>
            <p:nvPr/>
          </p:nvSpPr>
          <p:spPr bwMode="auto">
            <a:xfrm>
              <a:off x="5029" y="2160"/>
              <a:ext cx="50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vjktdrk</a:t>
              </a:r>
            </a:p>
          </p:txBody>
        </p:sp>
      </p:grpSp>
      <p:sp>
        <p:nvSpPr>
          <p:cNvPr id="18543" name="Text Box 230"/>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18544" name="Text Box 231"/>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Kruti Dev 010" charset="0"/>
            </a:endParaRPr>
          </a:p>
        </p:txBody>
      </p:sp>
      <p:sp>
        <p:nvSpPr>
          <p:cNvPr id="18545" name="Rectangle 232"/>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65481" name="Rectangle 233"/>
          <p:cNvSpPr>
            <a:spLocks noChangeArrowheads="1"/>
          </p:cNvSpPr>
          <p:nvPr/>
        </p:nvSpPr>
        <p:spPr bwMode="auto">
          <a:xfrm>
            <a:off x="8126413" y="654685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15</a:t>
            </a:r>
          </a:p>
        </p:txBody>
      </p:sp>
      <p:sp>
        <p:nvSpPr>
          <p:cNvPr id="565535" name="Oval 287"/>
          <p:cNvSpPr>
            <a:spLocks noChangeArrowheads="1"/>
          </p:cNvSpPr>
          <p:nvPr/>
        </p:nvSpPr>
        <p:spPr bwMode="auto">
          <a:xfrm>
            <a:off x="6407150" y="1211263"/>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8548" name="Text Box 288"/>
          <p:cNvSpPr txBox="1">
            <a:spLocks noChangeArrowheads="1"/>
          </p:cNvSpPr>
          <p:nvPr/>
        </p:nvSpPr>
        <p:spPr bwMode="auto">
          <a:xfrm>
            <a:off x="8575675"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Kruti Dev 010" charset="0"/>
              </a:rPr>
              <a:t>4</a:t>
            </a:r>
          </a:p>
        </p:txBody>
      </p:sp>
      <p:grpSp>
        <p:nvGrpSpPr>
          <p:cNvPr id="18549" name="Group 283"/>
          <p:cNvGrpSpPr>
            <a:grpSpLocks/>
          </p:cNvGrpSpPr>
          <p:nvPr/>
        </p:nvGrpSpPr>
        <p:grpSpPr bwMode="auto">
          <a:xfrm>
            <a:off x="5096996" y="2154591"/>
            <a:ext cx="650476" cy="695511"/>
            <a:chOff x="5132519" y="2143390"/>
            <a:chExt cx="651085" cy="713611"/>
          </a:xfrm>
        </p:grpSpPr>
        <p:grpSp>
          <p:nvGrpSpPr>
            <p:cNvPr id="18594" name="Group 113"/>
            <p:cNvGrpSpPr>
              <a:grpSpLocks/>
            </p:cNvGrpSpPr>
            <p:nvPr/>
          </p:nvGrpSpPr>
          <p:grpSpPr bwMode="auto">
            <a:xfrm>
              <a:off x="5132519" y="2143390"/>
              <a:ext cx="620208" cy="635141"/>
              <a:chOff x="1557" y="1007"/>
              <a:chExt cx="2105" cy="1949"/>
            </a:xfrm>
          </p:grpSpPr>
          <p:grpSp>
            <p:nvGrpSpPr>
              <p:cNvPr id="18602" name="Group 115"/>
              <p:cNvGrpSpPr>
                <a:grpSpLocks/>
              </p:cNvGrpSpPr>
              <p:nvPr/>
            </p:nvGrpSpPr>
            <p:grpSpPr bwMode="auto">
              <a:xfrm>
                <a:off x="1557" y="1209"/>
                <a:ext cx="2105" cy="1421"/>
                <a:chOff x="578" y="2316"/>
                <a:chExt cx="2105" cy="1421"/>
              </a:xfrm>
            </p:grpSpPr>
            <p:sp>
              <p:nvSpPr>
                <p:cNvPr id="1860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860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18597"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598"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599"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600"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601"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18595" name="Rectangle 239"/>
            <p:cNvSpPr>
              <a:spLocks noChangeArrowheads="1"/>
            </p:cNvSpPr>
            <p:nvPr/>
          </p:nvSpPr>
          <p:spPr bwMode="auto">
            <a:xfrm>
              <a:off x="5141545" y="2196481"/>
              <a:ext cx="642059" cy="6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7" tIns="44450" rIns="90487" bIns="44450">
              <a:spAutoFit/>
            </a:bodyPr>
            <a:lstStyle/>
            <a:p>
              <a:pPr algn="ctr"/>
              <a:r>
                <a:rPr lang="en-US" sz="1800" b="1" i="1">
                  <a:solidFill>
                    <a:schemeClr val="tx1"/>
                  </a:solidFill>
                  <a:latin typeface="Kruti Dev 010" charset="0"/>
                </a:rPr>
                <a:t>,</a:t>
              </a:r>
            </a:p>
            <a:p>
              <a:pPr algn="ctr"/>
              <a:r>
                <a:rPr lang="en-US" sz="1800" b="1" i="1">
                  <a:solidFill>
                    <a:schemeClr val="tx1"/>
                  </a:solidFill>
                  <a:latin typeface="Kruti Dev 010" charset="0"/>
                </a:rPr>
                <a:t>lh</a:t>
              </a:r>
              <a:endParaRPr lang="en-US" sz="1800" i="1">
                <a:solidFill>
                  <a:schemeClr val="tx1"/>
                </a:solidFill>
                <a:latin typeface="Kruti Dev 010" charset="0"/>
              </a:endParaRPr>
            </a:p>
          </p:txBody>
        </p:sp>
      </p:grpSp>
      <p:grpSp>
        <p:nvGrpSpPr>
          <p:cNvPr id="18550" name="Group 298"/>
          <p:cNvGrpSpPr>
            <a:grpSpLocks/>
          </p:cNvGrpSpPr>
          <p:nvPr/>
        </p:nvGrpSpPr>
        <p:grpSpPr bwMode="auto">
          <a:xfrm>
            <a:off x="5102253" y="5237587"/>
            <a:ext cx="646087" cy="577688"/>
            <a:chOff x="5138528" y="5223469"/>
            <a:chExt cx="646519" cy="577433"/>
          </a:xfrm>
        </p:grpSpPr>
        <p:grpSp>
          <p:nvGrpSpPr>
            <p:cNvPr id="18582" name="Group 113"/>
            <p:cNvGrpSpPr>
              <a:grpSpLocks/>
            </p:cNvGrpSpPr>
            <p:nvPr/>
          </p:nvGrpSpPr>
          <p:grpSpPr bwMode="auto">
            <a:xfrm>
              <a:off x="5181454" y="5223469"/>
              <a:ext cx="502215" cy="577433"/>
              <a:chOff x="1557" y="1007"/>
              <a:chExt cx="2105" cy="1949"/>
            </a:xfrm>
          </p:grpSpPr>
          <p:grpSp>
            <p:nvGrpSpPr>
              <p:cNvPr id="18590" name="Group 115"/>
              <p:cNvGrpSpPr>
                <a:grpSpLocks/>
              </p:cNvGrpSpPr>
              <p:nvPr/>
            </p:nvGrpSpPr>
            <p:grpSpPr bwMode="auto">
              <a:xfrm>
                <a:off x="1557" y="1209"/>
                <a:ext cx="2105" cy="1421"/>
                <a:chOff x="578" y="2316"/>
                <a:chExt cx="2105" cy="1421"/>
              </a:xfrm>
            </p:grpSpPr>
            <p:sp>
              <p:nvSpPr>
                <p:cNvPr id="1859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859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18585"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586"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587"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588"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589"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18583" name="Rectangle 252"/>
            <p:cNvSpPr>
              <a:spLocks noChangeArrowheads="1"/>
            </p:cNvSpPr>
            <p:nvPr/>
          </p:nvSpPr>
          <p:spPr bwMode="auto">
            <a:xfrm>
              <a:off x="5138528" y="5302251"/>
              <a:ext cx="646519" cy="36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ctr"/>
              <a:r>
                <a:rPr lang="en-US" sz="1800" b="1" i="1">
                  <a:solidFill>
                    <a:schemeClr val="tx1"/>
                  </a:solidFill>
                  <a:latin typeface="Kruti Dev 010" charset="0"/>
                </a:rPr>
                <a:t>,ylh</a:t>
              </a:r>
            </a:p>
          </p:txBody>
        </p:sp>
      </p:grpSp>
      <p:grpSp>
        <p:nvGrpSpPr>
          <p:cNvPr id="18551" name="Group 311"/>
          <p:cNvGrpSpPr>
            <a:grpSpLocks/>
          </p:cNvGrpSpPr>
          <p:nvPr/>
        </p:nvGrpSpPr>
        <p:grpSpPr bwMode="auto">
          <a:xfrm>
            <a:off x="7512084" y="1405362"/>
            <a:ext cx="577081" cy="577688"/>
            <a:chOff x="5154435" y="5223469"/>
            <a:chExt cx="577536" cy="577433"/>
          </a:xfrm>
        </p:grpSpPr>
        <p:grpSp>
          <p:nvGrpSpPr>
            <p:cNvPr id="18570" name="Group 113"/>
            <p:cNvGrpSpPr>
              <a:grpSpLocks/>
            </p:cNvGrpSpPr>
            <p:nvPr/>
          </p:nvGrpSpPr>
          <p:grpSpPr bwMode="auto">
            <a:xfrm>
              <a:off x="5181454" y="5223469"/>
              <a:ext cx="502215" cy="577433"/>
              <a:chOff x="1557" y="1007"/>
              <a:chExt cx="2105" cy="1949"/>
            </a:xfrm>
          </p:grpSpPr>
          <p:grpSp>
            <p:nvGrpSpPr>
              <p:cNvPr id="18578" name="Group 115"/>
              <p:cNvGrpSpPr>
                <a:grpSpLocks/>
              </p:cNvGrpSpPr>
              <p:nvPr/>
            </p:nvGrpSpPr>
            <p:grpSpPr bwMode="auto">
              <a:xfrm>
                <a:off x="1557" y="1209"/>
                <a:ext cx="2105" cy="1421"/>
                <a:chOff x="578" y="2316"/>
                <a:chExt cx="2105" cy="1421"/>
              </a:xfrm>
            </p:grpSpPr>
            <p:sp>
              <p:nvSpPr>
                <p:cNvPr id="1858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858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18573"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574"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575"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576"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577"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18571" name="Rectangle 252"/>
            <p:cNvSpPr>
              <a:spLocks noChangeArrowheads="1"/>
            </p:cNvSpPr>
            <p:nvPr/>
          </p:nvSpPr>
          <p:spPr bwMode="auto">
            <a:xfrm>
              <a:off x="5154435" y="5302251"/>
              <a:ext cx="577536" cy="36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ctr"/>
              <a:r>
                <a:rPr lang="en-US" sz="1800" b="1" i="1">
                  <a:solidFill>
                    <a:schemeClr val="tx1"/>
                  </a:solidFill>
                  <a:latin typeface="Kruti Dev 010" charset="0"/>
                </a:rPr>
                <a:t>Mhlh</a:t>
              </a:r>
            </a:p>
          </p:txBody>
        </p:sp>
      </p:grpSp>
      <p:grpSp>
        <p:nvGrpSpPr>
          <p:cNvPr id="18552" name="Group 324"/>
          <p:cNvGrpSpPr>
            <a:grpSpLocks/>
          </p:cNvGrpSpPr>
          <p:nvPr/>
        </p:nvGrpSpPr>
        <p:grpSpPr bwMode="auto">
          <a:xfrm>
            <a:off x="7499346" y="2573762"/>
            <a:ext cx="621964" cy="577688"/>
            <a:chOff x="5130563" y="5223469"/>
            <a:chExt cx="622455" cy="577433"/>
          </a:xfrm>
        </p:grpSpPr>
        <p:grpSp>
          <p:nvGrpSpPr>
            <p:cNvPr id="18558" name="Group 113"/>
            <p:cNvGrpSpPr>
              <a:grpSpLocks/>
            </p:cNvGrpSpPr>
            <p:nvPr/>
          </p:nvGrpSpPr>
          <p:grpSpPr bwMode="auto">
            <a:xfrm>
              <a:off x="5181454" y="5223469"/>
              <a:ext cx="502215" cy="577433"/>
              <a:chOff x="1557" y="1007"/>
              <a:chExt cx="2105" cy="1949"/>
            </a:xfrm>
          </p:grpSpPr>
          <p:grpSp>
            <p:nvGrpSpPr>
              <p:cNvPr id="18566" name="Group 115"/>
              <p:cNvGrpSpPr>
                <a:grpSpLocks/>
              </p:cNvGrpSpPr>
              <p:nvPr/>
            </p:nvGrpSpPr>
            <p:grpSpPr bwMode="auto">
              <a:xfrm>
                <a:off x="1557" y="1209"/>
                <a:ext cx="2105" cy="1421"/>
                <a:chOff x="578" y="2316"/>
                <a:chExt cx="2105" cy="1421"/>
              </a:xfrm>
            </p:grpSpPr>
            <p:sp>
              <p:nvSpPr>
                <p:cNvPr id="1856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856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18561"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562"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563"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564"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8565"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18559" name="Rectangle 252"/>
            <p:cNvSpPr>
              <a:spLocks noChangeArrowheads="1"/>
            </p:cNvSpPr>
            <p:nvPr/>
          </p:nvSpPr>
          <p:spPr bwMode="auto">
            <a:xfrm>
              <a:off x="5130563" y="5302251"/>
              <a:ext cx="622455" cy="36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pPr algn="ctr"/>
              <a:r>
                <a:rPr lang="en-US" sz="1800" b="1" i="1">
                  <a:solidFill>
                    <a:schemeClr val="tx1"/>
                  </a:solidFill>
                  <a:latin typeface="Kruti Dev 010" charset="0"/>
                </a:rPr>
                <a:t>,ulh</a:t>
              </a:r>
            </a:p>
          </p:txBody>
        </p:sp>
      </p:grpSp>
      <p:sp>
        <p:nvSpPr>
          <p:cNvPr id="18553" name="Rectangle 280"/>
          <p:cNvSpPr>
            <a:spLocks noChangeArrowheads="1"/>
          </p:cNvSpPr>
          <p:nvPr/>
        </p:nvSpPr>
        <p:spPr bwMode="auto">
          <a:xfrm>
            <a:off x="1417638" y="2695575"/>
            <a:ext cx="552450" cy="79375"/>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8554" name="Rectangle 281"/>
          <p:cNvSpPr>
            <a:spLocks noChangeArrowheads="1"/>
          </p:cNvSpPr>
          <p:nvPr/>
        </p:nvSpPr>
        <p:spPr bwMode="auto">
          <a:xfrm>
            <a:off x="514350" y="4235450"/>
            <a:ext cx="552450" cy="79375"/>
          </a:xfrm>
          <a:prstGeom prst="rect">
            <a:avLst/>
          </a:prstGeom>
          <a:solidFill>
            <a:srgbClr val="00FF00"/>
          </a:solidFill>
          <a:ln w="12700">
            <a:solidFill>
              <a:srgbClr val="00FF00"/>
            </a:solidFill>
            <a:round/>
            <a:headEnd/>
            <a:tailEnd/>
          </a:ln>
        </p:spPr>
        <p:txBody>
          <a:bodyPr/>
          <a:lstStyle/>
          <a:p>
            <a:endParaRPr lang="en-US">
              <a:latin typeface="Kruti Dev 010" charset="0"/>
            </a:endParaRPr>
          </a:p>
        </p:txBody>
      </p:sp>
      <p:sp>
        <p:nvSpPr>
          <p:cNvPr id="283" name="Rectangle 282"/>
          <p:cNvSpPr/>
          <p:nvPr/>
        </p:nvSpPr>
        <p:spPr>
          <a:xfrm>
            <a:off x="8672" y="-57058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8556" name="Rectangle 283"/>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81" name="Rectangle 280"/>
          <p:cNvSpPr/>
          <p:nvPr/>
        </p:nvSpPr>
        <p:spPr>
          <a:xfrm>
            <a:off x="245162"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 calcmode="lin" valueType="num">
                                      <p:cBhvr>
                                        <p:cTn id="15" dur="500" fill="hold"/>
                                        <p:tgtEl>
                                          <p:spTgt spid="565458"/>
                                        </p:tgtEl>
                                        <p:attrNameLst>
                                          <p:attrName>ppt_w</p:attrName>
                                        </p:attrNameLst>
                                      </p:cBhvr>
                                      <p:tavLst>
                                        <p:tav tm="0">
                                          <p:val>
                                            <p:fltVal val="0"/>
                                          </p:val>
                                        </p:tav>
                                        <p:tav tm="100000">
                                          <p:val>
                                            <p:strVal val="#ppt_w"/>
                                          </p:val>
                                        </p:tav>
                                      </p:tavLst>
                                    </p:anim>
                                    <p:anim calcmode="lin" valueType="num">
                                      <p:cBhvr>
                                        <p:cTn id="16" dur="500" fill="hold"/>
                                        <p:tgtEl>
                                          <p:spTgt spid="565458"/>
                                        </p:tgtEl>
                                        <p:attrNameLst>
                                          <p:attrName>ppt_h</p:attrName>
                                        </p:attrNameLst>
                                      </p:cBhvr>
                                      <p:tavLst>
                                        <p:tav tm="0">
                                          <p:val>
                                            <p:fltVal val="0"/>
                                          </p:val>
                                        </p:tav>
                                        <p:tav tm="100000">
                                          <p:val>
                                            <p:strVal val="#ppt_h"/>
                                          </p:val>
                                        </p:tav>
                                      </p:tavLst>
                                    </p:anim>
                                    <p:anim calcmode="lin" valueType="num">
                                      <p:cBhvr>
                                        <p:cTn id="17" dur="500" fill="hold"/>
                                        <p:tgtEl>
                                          <p:spTgt spid="565458"/>
                                        </p:tgtEl>
                                        <p:attrNameLst>
                                          <p:attrName>ppt_x</p:attrName>
                                        </p:attrNameLst>
                                      </p:cBhvr>
                                      <p:tavLst>
                                        <p:tav tm="0">
                                          <p:val>
                                            <p:fltVal val="0.5"/>
                                          </p:val>
                                        </p:tav>
                                        <p:tav tm="100000">
                                          <p:val>
                                            <p:strVal val="#ppt_x"/>
                                          </p:val>
                                        </p:tav>
                                      </p:tavLst>
                                    </p:anim>
                                    <p:anim calcmode="lin" valueType="num">
                                      <p:cBhvr>
                                        <p:cTn id="18" dur="500" fill="hold"/>
                                        <p:tgtEl>
                                          <p:spTgt spid="56545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65460"/>
                                        </p:tgtEl>
                                        <p:attrNameLst>
                                          <p:attrName>style.visibility</p:attrName>
                                        </p:attrNameLst>
                                      </p:cBhvr>
                                      <p:to>
                                        <p:strVal val="visible"/>
                                      </p:to>
                                    </p:set>
                                    <p:anim calcmode="lin" valueType="num">
                                      <p:cBhvr>
                                        <p:cTn id="23" dur="500" fill="hold"/>
                                        <p:tgtEl>
                                          <p:spTgt spid="565460"/>
                                        </p:tgtEl>
                                        <p:attrNameLst>
                                          <p:attrName>ppt_w</p:attrName>
                                        </p:attrNameLst>
                                      </p:cBhvr>
                                      <p:tavLst>
                                        <p:tav tm="0">
                                          <p:val>
                                            <p:fltVal val="0"/>
                                          </p:val>
                                        </p:tav>
                                        <p:tav tm="100000">
                                          <p:val>
                                            <p:strVal val="#ppt_w"/>
                                          </p:val>
                                        </p:tav>
                                      </p:tavLst>
                                    </p:anim>
                                    <p:anim calcmode="lin" valueType="num">
                                      <p:cBhvr>
                                        <p:cTn id="24" dur="500" fill="hold"/>
                                        <p:tgtEl>
                                          <p:spTgt spid="565460"/>
                                        </p:tgtEl>
                                        <p:attrNameLst>
                                          <p:attrName>ppt_h</p:attrName>
                                        </p:attrNameLst>
                                      </p:cBhvr>
                                      <p:tavLst>
                                        <p:tav tm="0">
                                          <p:val>
                                            <p:fltVal val="0"/>
                                          </p:val>
                                        </p:tav>
                                        <p:tav tm="100000">
                                          <p:val>
                                            <p:strVal val="#ppt_h"/>
                                          </p:val>
                                        </p:tav>
                                      </p:tavLst>
                                    </p:anim>
                                    <p:anim calcmode="lin" valueType="num">
                                      <p:cBhvr>
                                        <p:cTn id="25" dur="500" fill="hold"/>
                                        <p:tgtEl>
                                          <p:spTgt spid="565460"/>
                                        </p:tgtEl>
                                        <p:attrNameLst>
                                          <p:attrName>ppt_x</p:attrName>
                                        </p:attrNameLst>
                                      </p:cBhvr>
                                      <p:tavLst>
                                        <p:tav tm="0">
                                          <p:val>
                                            <p:fltVal val="0.5"/>
                                          </p:val>
                                        </p:tav>
                                        <p:tav tm="100000">
                                          <p:val>
                                            <p:strVal val="#ppt_x"/>
                                          </p:val>
                                        </p:tav>
                                      </p:tavLst>
                                    </p:anim>
                                    <p:anim calcmode="lin" valueType="num">
                                      <p:cBhvr>
                                        <p:cTn id="26"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65535"/>
                                        </p:tgtEl>
                                        <p:attrNameLst>
                                          <p:attrName>style.visibility</p:attrName>
                                        </p:attrNameLst>
                                      </p:cBhvr>
                                      <p:to>
                                        <p:strVal val="visible"/>
                                      </p:to>
                                    </p:set>
                                    <p:anim calcmode="lin" valueType="num">
                                      <p:cBhvr>
                                        <p:cTn id="31" dur="500" fill="hold"/>
                                        <p:tgtEl>
                                          <p:spTgt spid="565535"/>
                                        </p:tgtEl>
                                        <p:attrNameLst>
                                          <p:attrName>ppt_w</p:attrName>
                                        </p:attrNameLst>
                                      </p:cBhvr>
                                      <p:tavLst>
                                        <p:tav tm="0">
                                          <p:val>
                                            <p:fltVal val="0"/>
                                          </p:val>
                                        </p:tav>
                                        <p:tav tm="100000">
                                          <p:val>
                                            <p:strVal val="#ppt_w"/>
                                          </p:val>
                                        </p:tav>
                                      </p:tavLst>
                                    </p:anim>
                                    <p:anim calcmode="lin" valueType="num">
                                      <p:cBhvr>
                                        <p:cTn id="32" dur="500" fill="hold"/>
                                        <p:tgtEl>
                                          <p:spTgt spid="565535"/>
                                        </p:tgtEl>
                                        <p:attrNameLst>
                                          <p:attrName>ppt_h</p:attrName>
                                        </p:attrNameLst>
                                      </p:cBhvr>
                                      <p:tavLst>
                                        <p:tav tm="0">
                                          <p:val>
                                            <p:fltVal val="0"/>
                                          </p:val>
                                        </p:tav>
                                        <p:tav tm="100000">
                                          <p:val>
                                            <p:strVal val="#ppt_h"/>
                                          </p:val>
                                        </p:tav>
                                      </p:tavLst>
                                    </p:anim>
                                    <p:anim calcmode="lin" valueType="num">
                                      <p:cBhvr>
                                        <p:cTn id="33" dur="500" fill="hold"/>
                                        <p:tgtEl>
                                          <p:spTgt spid="565535"/>
                                        </p:tgtEl>
                                        <p:attrNameLst>
                                          <p:attrName>ppt_x</p:attrName>
                                        </p:attrNameLst>
                                      </p:cBhvr>
                                      <p:tavLst>
                                        <p:tav tm="0">
                                          <p:val>
                                            <p:fltVal val="0.5"/>
                                          </p:val>
                                        </p:tav>
                                        <p:tav tm="100000">
                                          <p:val>
                                            <p:strVal val="#ppt_x"/>
                                          </p:val>
                                        </p:tav>
                                      </p:tavLst>
                                    </p:anim>
                                    <p:anim calcmode="lin" valueType="num">
                                      <p:cBhvr>
                                        <p:cTn id="34"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8" grpId="0" animBg="1"/>
      <p:bldP spid="565459" grpId="0" animBg="1"/>
      <p:bldP spid="565460" grpId="0" animBg="1"/>
      <p:bldP spid="5655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Matura MT Script Capitals" pitchFamily="-108" charset="0"/>
              <a:ea typeface="+mn-ea"/>
              <a:cs typeface="+mn-cs"/>
            </a:endParaRPr>
          </a:p>
        </p:txBody>
      </p:sp>
      <p:sp>
        <p:nvSpPr>
          <p:cNvPr id="19459"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44420" name="Rectangle 4"/>
          <p:cNvSpPr>
            <a:spLocks noChangeArrowheads="1"/>
          </p:cNvSpPr>
          <p:nvPr/>
        </p:nvSpPr>
        <p:spPr bwMode="auto">
          <a:xfrm>
            <a:off x="738188" y="900113"/>
            <a:ext cx="7921625" cy="569130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000" b="1" dirty="0">
                <a:ln>
                  <a:solidFill>
                    <a:srgbClr val="FFFF00"/>
                  </a:solidFill>
                </a:ln>
                <a:solidFill>
                  <a:srgbClr val="FAFD00"/>
                </a:solidFill>
                <a:latin typeface="Kruti Dev 010" pitchFamily="2" charset="0"/>
              </a:rPr>
              <a:t>vuqekfur rkjh[k %</a:t>
            </a:r>
          </a:p>
          <a:p>
            <a:pPr algn="ctr">
              <a:defRPr/>
            </a:pPr>
            <a:endParaRPr lang="en-US" sz="3200" b="1" dirty="0">
              <a:ln>
                <a:solidFill>
                  <a:srgbClr val="FFFF00"/>
                </a:solidFill>
              </a:ln>
              <a:solidFill>
                <a:srgbClr val="FAFD00"/>
              </a:solidFill>
              <a:latin typeface="Kruti Dev 010" pitchFamily="2" charset="0"/>
            </a:endParaRPr>
          </a:p>
          <a:p>
            <a:pPr>
              <a:defRPr/>
            </a:pPr>
            <a:r>
              <a:rPr lang="en-US" sz="4000" b="1" dirty="0">
                <a:ln>
                  <a:solidFill>
                    <a:srgbClr val="FFFF00"/>
                  </a:solidFill>
                </a:ln>
                <a:solidFill>
                  <a:srgbClr val="FAFD00"/>
                </a:solidFill>
                <a:latin typeface="Kruti Dev 010" pitchFamily="2" charset="0"/>
              </a:rPr>
              <a:t>vczkge &amp; ;qlqQ           „</a:t>
            </a:r>
            <a:r>
              <a:rPr lang="en-US" sz="4000" b="1" dirty="0">
                <a:ln>
                  <a:solidFill>
                    <a:srgbClr val="FFFF00"/>
                  </a:solidFill>
                </a:ln>
                <a:solidFill>
                  <a:srgbClr val="FAFD00"/>
                </a:solidFill>
                <a:latin typeface="Kruti Dev 010"/>
              </a:rPr>
              <a:t>ŒŒŒ</a:t>
            </a:r>
            <a:r>
              <a:rPr lang="en-US" sz="4000" b="1" dirty="0">
                <a:ln>
                  <a:solidFill>
                    <a:srgbClr val="FFFF00"/>
                  </a:solidFill>
                </a:ln>
                <a:solidFill>
                  <a:srgbClr val="FAFD00"/>
                </a:solidFill>
                <a:latin typeface="Kruti Dev 010" pitchFamily="2" charset="0"/>
              </a:rPr>
              <a:t> ch-lh</a:t>
            </a:r>
          </a:p>
          <a:p>
            <a:pPr>
              <a:defRPr/>
            </a:pPr>
            <a:endParaRPr lang="en-US" sz="3200" b="1" dirty="0">
              <a:ln>
                <a:solidFill>
                  <a:srgbClr val="FFFF00"/>
                </a:solidFill>
              </a:ln>
              <a:solidFill>
                <a:srgbClr val="FAFD00"/>
              </a:solidFill>
              <a:latin typeface="Kruti Dev 010" pitchFamily="2" charset="0"/>
            </a:endParaRPr>
          </a:p>
          <a:p>
            <a:pPr>
              <a:defRPr/>
            </a:pPr>
            <a:r>
              <a:rPr lang="en-US" sz="4000" b="1" dirty="0">
                <a:ln>
                  <a:solidFill>
                    <a:srgbClr val="FFFF00"/>
                  </a:solidFill>
                </a:ln>
                <a:solidFill>
                  <a:srgbClr val="FAFD00"/>
                </a:solidFill>
                <a:latin typeface="Kruti Dev 010" pitchFamily="2" charset="0"/>
              </a:rPr>
              <a:t>ewlk &amp; ;gks'kq             </a:t>
            </a:r>
            <a:r>
              <a:rPr lang="en-US" sz="4000" b="1" dirty="0" err="1">
                <a:ln>
                  <a:solidFill>
                    <a:srgbClr val="FFFF00"/>
                  </a:solidFill>
                </a:ln>
                <a:solidFill>
                  <a:srgbClr val="FAFD00"/>
                </a:solidFill>
                <a:latin typeface="Kruti Dev 010" pitchFamily="2" charset="0"/>
              </a:rPr>
              <a:t>ƒ</a:t>
            </a:r>
            <a:r>
              <a:rPr lang="en-US" sz="4000" b="1" dirty="0" err="1">
                <a:ln>
                  <a:solidFill>
                    <a:srgbClr val="FFFF00"/>
                  </a:solidFill>
                </a:ln>
                <a:solidFill>
                  <a:srgbClr val="FAFD00"/>
                </a:solidFill>
                <a:latin typeface="Kruti Dev 010"/>
              </a:rPr>
              <a:t>‡ŒŒ</a:t>
            </a:r>
            <a:r>
              <a:rPr lang="en-US" sz="4000" b="1" dirty="0">
                <a:ln>
                  <a:solidFill>
                    <a:srgbClr val="FFFF00"/>
                  </a:solidFill>
                </a:ln>
                <a:solidFill>
                  <a:srgbClr val="FAFD00"/>
                </a:solidFill>
                <a:latin typeface="Kruti Dev 010" pitchFamily="2" charset="0"/>
              </a:rPr>
              <a:t> ch-lh</a:t>
            </a:r>
          </a:p>
          <a:p>
            <a:pPr>
              <a:defRPr/>
            </a:pPr>
            <a:endParaRPr lang="en-US" sz="3200" b="1" dirty="0">
              <a:solidFill>
                <a:srgbClr val="FAFD00"/>
              </a:solidFill>
              <a:latin typeface="Kruti Dev 010" pitchFamily="2" charset="0"/>
            </a:endParaRPr>
          </a:p>
          <a:p>
            <a:pPr>
              <a:defRPr/>
            </a:pPr>
            <a:r>
              <a:rPr lang="en-US" sz="4000" b="1" dirty="0">
                <a:ln>
                  <a:solidFill>
                    <a:schemeClr val="tx1"/>
                  </a:solidFill>
                </a:ln>
                <a:solidFill>
                  <a:schemeClr val="hlink"/>
                </a:solidFill>
                <a:latin typeface="Kruti Dev 010" pitchFamily="2" charset="0"/>
              </a:rPr>
              <a:t>vjktdrk &amp; jktoa'k        </a:t>
            </a:r>
            <a:r>
              <a:rPr lang="en-US" sz="4000" b="1" dirty="0" err="1">
                <a:ln>
                  <a:solidFill>
                    <a:schemeClr val="tx1"/>
                  </a:solidFill>
                </a:ln>
                <a:solidFill>
                  <a:schemeClr val="hlink"/>
                </a:solidFill>
                <a:latin typeface="Kruti Dev 010" pitchFamily="2" charset="0"/>
              </a:rPr>
              <a:t>ƒ</a:t>
            </a:r>
            <a:r>
              <a:rPr lang="en-US" sz="4000" b="1" dirty="0" err="1">
                <a:ln>
                  <a:solidFill>
                    <a:schemeClr val="tx1"/>
                  </a:solidFill>
                </a:ln>
                <a:solidFill>
                  <a:schemeClr val="hlink"/>
                </a:solidFill>
                <a:latin typeface="Kruti Dev 010"/>
              </a:rPr>
              <a:t>ŒŒŒ</a:t>
            </a:r>
            <a:r>
              <a:rPr lang="en-US" sz="4000" b="1" dirty="0">
                <a:ln>
                  <a:solidFill>
                    <a:schemeClr val="tx1"/>
                  </a:solidFill>
                </a:ln>
                <a:solidFill>
                  <a:schemeClr val="hlink"/>
                </a:solidFill>
                <a:latin typeface="Kruti Dev 010" pitchFamily="2" charset="0"/>
              </a:rPr>
              <a:t> ch-lh-</a:t>
            </a:r>
            <a:endParaRPr lang="en-US" sz="4000" b="1" dirty="0">
              <a:ln>
                <a:solidFill>
                  <a:schemeClr val="tx1"/>
                </a:solidFill>
              </a:ln>
              <a:solidFill>
                <a:srgbClr val="FAFD00"/>
              </a:solidFill>
              <a:latin typeface="Kruti Dev 010" pitchFamily="2" charset="0"/>
            </a:endParaRPr>
          </a:p>
          <a:p>
            <a:pPr>
              <a:defRPr/>
            </a:pPr>
            <a:endParaRPr lang="en-US" sz="3200" b="1" dirty="0">
              <a:solidFill>
                <a:srgbClr val="FAFD00"/>
              </a:solidFill>
              <a:latin typeface="Kruti Dev 010" pitchFamily="2" charset="0"/>
            </a:endParaRPr>
          </a:p>
          <a:p>
            <a:pPr>
              <a:defRPr/>
            </a:pPr>
            <a:endParaRPr lang="en-US" sz="3200" b="1" dirty="0">
              <a:solidFill>
                <a:srgbClr val="FAFD00"/>
              </a:solidFill>
              <a:latin typeface="Kruti Dev 010" pitchFamily="2" charset="0"/>
            </a:endParaRPr>
          </a:p>
          <a:p>
            <a:pPr algn="ctr">
              <a:defRPr/>
            </a:pPr>
            <a:endParaRPr lang="en-US" sz="3200" b="1" dirty="0">
              <a:solidFill>
                <a:srgbClr val="FAFD00"/>
              </a:solidFill>
              <a:latin typeface="Kruti Dev 010" pitchFamily="2" charset="0"/>
            </a:endParaRPr>
          </a:p>
        </p:txBody>
      </p:sp>
      <p:sp>
        <p:nvSpPr>
          <p:cNvPr id="19461"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4422" name="Oval 6"/>
          <p:cNvSpPr>
            <a:spLocks noChangeArrowheads="1"/>
          </p:cNvSpPr>
          <p:nvPr/>
        </p:nvSpPr>
        <p:spPr bwMode="auto">
          <a:xfrm>
            <a:off x="355600" y="4119563"/>
            <a:ext cx="8394700" cy="982662"/>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Matura MT Script Capitals" pitchFamily="-112" charset="0"/>
              <a:ea typeface="+mn-ea"/>
              <a:cs typeface="+mn-cs"/>
            </a:endParaRPr>
          </a:p>
        </p:txBody>
      </p:sp>
      <p:sp>
        <p:nvSpPr>
          <p:cNvPr id="19463"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4427" name="Rectangle 11"/>
          <p:cNvSpPr>
            <a:spLocks noChangeArrowheads="1"/>
          </p:cNvSpPr>
          <p:nvPr/>
        </p:nvSpPr>
        <p:spPr bwMode="auto">
          <a:xfrm>
            <a:off x="8120063" y="6546850"/>
            <a:ext cx="339725" cy="244475"/>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Comic Sans MS" charset="0"/>
              </a:rPr>
              <a:t>16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fade">
                                      <p:cBhvr>
                                        <p:cTn id="7" dur="1000"/>
                                        <p:tgtEl>
                                          <p:spTgt spid="444420"/>
                                        </p:tgtEl>
                                      </p:cBhvr>
                                    </p:animEffect>
                                  </p:childTnLst>
                                </p:cTn>
                              </p:par>
                            </p:childTnLst>
                          </p:cTn>
                        </p:par>
                        <p:par>
                          <p:cTn id="8" fill="hold" nodeType="afterGroup">
                            <p:stCondLst>
                              <p:cond delay="10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reeform 18"/>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0483"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443398" name="Text Box 6"/>
          <p:cNvSpPr txBox="1">
            <a:spLocks noChangeArrowheads="1"/>
          </p:cNvSpPr>
          <p:nvPr/>
        </p:nvSpPr>
        <p:spPr bwMode="auto">
          <a:xfrm>
            <a:off x="1790700" y="-9525"/>
            <a:ext cx="4187825"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solidFill>
                </a:ln>
                <a:solidFill>
                  <a:schemeClr val="tx1"/>
                </a:solidFill>
                <a:latin typeface="Kruti Dev 010" pitchFamily="2" charset="0"/>
                <a:ea typeface="+mn-ea"/>
                <a:cs typeface="+mn-cs"/>
              </a:rPr>
              <a:t>ƒ '</a:t>
            </a:r>
            <a:r>
              <a:rPr lang="en-US" b="1" dirty="0" err="1">
                <a:ln>
                  <a:solidFill>
                    <a:schemeClr val="tx1"/>
                  </a:solidFill>
                </a:ln>
                <a:solidFill>
                  <a:schemeClr val="tx1"/>
                </a:solidFill>
                <a:latin typeface="Kruti Dev 010" pitchFamily="2" charset="0"/>
                <a:ea typeface="+mn-ea"/>
                <a:cs typeface="+mn-cs"/>
              </a:rPr>
              <a:t>kew</a:t>
            </a:r>
            <a:r>
              <a:rPr lang="en-US" b="1" dirty="0">
                <a:ln>
                  <a:solidFill>
                    <a:schemeClr val="tx1"/>
                  </a:solidFill>
                </a:ln>
                <a:solidFill>
                  <a:schemeClr val="tx1"/>
                </a:solidFill>
                <a:latin typeface="Kruti Dev 010" pitchFamily="2" charset="0"/>
                <a:ea typeface="+mn-ea"/>
                <a:cs typeface="+mn-cs"/>
              </a:rPr>
              <a:t> </a:t>
            </a:r>
            <a:r>
              <a:rPr lang="en-US" b="1" dirty="0">
                <a:ln>
                  <a:solidFill>
                    <a:schemeClr val="tx1"/>
                  </a:solidFill>
                </a:ln>
                <a:solidFill>
                  <a:schemeClr val="tx1"/>
                </a:solidFill>
                <a:latin typeface="Kruti Dev 010"/>
                <a:ea typeface="+mn-ea"/>
                <a:cs typeface="+mn-cs"/>
              </a:rPr>
              <a:t>‹%„</a:t>
            </a:r>
            <a:r>
              <a:rPr lang="en-US" b="1" dirty="0">
                <a:ln>
                  <a:solidFill>
                    <a:schemeClr val="tx1"/>
                  </a:solidFill>
                </a:ln>
                <a:solidFill>
                  <a:schemeClr val="tx1"/>
                </a:solidFill>
                <a:latin typeface="Kruti Dev 010" pitchFamily="2" charset="0"/>
                <a:ea typeface="+mn-ea"/>
                <a:cs typeface="+mn-cs"/>
              </a:rPr>
              <a:t> „ </a:t>
            </a:r>
            <a:r>
              <a:rPr lang="en-US" b="1" dirty="0" err="1">
                <a:ln>
                  <a:solidFill>
                    <a:schemeClr val="tx1"/>
                  </a:solidFill>
                </a:ln>
                <a:solidFill>
                  <a:schemeClr val="tx1"/>
                </a:solidFill>
                <a:latin typeface="Kruti Dev 010" pitchFamily="2" charset="0"/>
                <a:ea typeface="+mn-ea"/>
                <a:cs typeface="+mn-cs"/>
              </a:rPr>
              <a:t>jktk</a:t>
            </a:r>
            <a:r>
              <a:rPr lang="en-US" b="1" dirty="0">
                <a:ln>
                  <a:solidFill>
                    <a:schemeClr val="tx1"/>
                  </a:solidFill>
                </a:ln>
                <a:solidFill>
                  <a:schemeClr val="tx1"/>
                </a:solidFill>
                <a:latin typeface="Kruti Dev 010" pitchFamily="2" charset="0"/>
                <a:ea typeface="+mn-ea"/>
                <a:cs typeface="+mn-cs"/>
              </a:rPr>
              <a:t> </a:t>
            </a:r>
            <a:r>
              <a:rPr lang="en-US" b="1" dirty="0">
                <a:ln>
                  <a:solidFill>
                    <a:schemeClr val="tx1"/>
                  </a:solidFill>
                </a:ln>
                <a:solidFill>
                  <a:schemeClr val="tx1"/>
                </a:solidFill>
                <a:latin typeface="Kruti Dev 010"/>
                <a:ea typeface="+mn-ea"/>
                <a:cs typeface="+mn-cs"/>
              </a:rPr>
              <a:t>„‡%„„</a:t>
            </a:r>
            <a:endParaRPr lang="en-US" b="1" dirty="0">
              <a:ln>
                <a:solidFill>
                  <a:schemeClr val="tx1"/>
                </a:solidFill>
              </a:ln>
              <a:solidFill>
                <a:schemeClr val="tx1"/>
              </a:solidFill>
              <a:latin typeface="Kruti Dev 010" pitchFamily="2" charset="0"/>
              <a:ea typeface="+mn-ea"/>
              <a:cs typeface="+mn-cs"/>
            </a:endParaRPr>
          </a:p>
        </p:txBody>
      </p:sp>
      <p:sp>
        <p:nvSpPr>
          <p:cNvPr id="20485" name="Text Box 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43402" name="Rectangle 10"/>
          <p:cNvSpPr>
            <a:spLocks noChangeArrowheads="1"/>
          </p:cNvSpPr>
          <p:nvPr/>
        </p:nvSpPr>
        <p:spPr bwMode="auto">
          <a:xfrm>
            <a:off x="812323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17</a:t>
            </a:r>
          </a:p>
        </p:txBody>
      </p:sp>
      <p:sp>
        <p:nvSpPr>
          <p:cNvPr id="443407" name="Oval 15"/>
          <p:cNvSpPr>
            <a:spLocks noChangeArrowheads="1"/>
          </p:cNvSpPr>
          <p:nvPr/>
        </p:nvSpPr>
        <p:spPr bwMode="auto">
          <a:xfrm>
            <a:off x="6434138" y="854075"/>
            <a:ext cx="1625600" cy="1606550"/>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0488" name="Freeform 16"/>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443409" name="Rectangle 17"/>
          <p:cNvSpPr>
            <a:spLocks noChangeArrowheads="1"/>
          </p:cNvSpPr>
          <p:nvPr/>
        </p:nvSpPr>
        <p:spPr bwMode="auto">
          <a:xfrm>
            <a:off x="6581775" y="984250"/>
            <a:ext cx="184467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mn-ea"/>
                <a:cs typeface="+mn-cs"/>
              </a:rPr>
              <a:t>,</a:t>
            </a:r>
            <a:r>
              <a:rPr lang="en-US" sz="3600" dirty="0">
                <a:ln>
                  <a:solidFill>
                    <a:srgbClr val="FFFF00"/>
                  </a:solidFill>
                </a:ln>
                <a:solidFill>
                  <a:srgbClr val="51DC00"/>
                </a:solidFill>
                <a:effectLst>
                  <a:outerShdw blurRad="38100" dist="38100" dir="2700000" algn="tl">
                    <a:srgbClr val="000000">
                      <a:alpha val="43137"/>
                    </a:srgbClr>
                  </a:outerShdw>
                </a:effectLst>
                <a:latin typeface="Kruti Dev 010" pitchFamily="2" charset="0"/>
                <a:ea typeface="+mn-ea"/>
                <a:cs typeface="+mn-cs"/>
              </a:rPr>
              <a:t> </a:t>
            </a:r>
            <a:r>
              <a:rPr lang="en-US" sz="5400" dirty="0">
                <a:solidFill>
                  <a:srgbClr val="1CFF23"/>
                </a:solidFill>
                <a:effectLst>
                  <a:outerShdw blurRad="38100" dist="38100" dir="2700000" algn="tl">
                    <a:srgbClr val="000000">
                      <a:alpha val="43137"/>
                    </a:srgbClr>
                  </a:outerShdw>
                </a:effectLst>
                <a:latin typeface="Kruti Dev 010" pitchFamily="2" charset="0"/>
                <a:ea typeface="+mn-ea"/>
                <a:cs typeface="+mn-cs"/>
              </a:rPr>
              <a:t>vkj</a:t>
            </a:r>
            <a:r>
              <a:rPr lang="en-US" sz="3600"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mn-ea"/>
                <a:cs typeface="+mn-cs"/>
              </a:rPr>
              <a:t>lh</a:t>
            </a:r>
          </a:p>
        </p:txBody>
      </p:sp>
      <p:grpSp>
        <p:nvGrpSpPr>
          <p:cNvPr id="20490" name="Group 19"/>
          <p:cNvGrpSpPr>
            <a:grpSpLocks/>
          </p:cNvGrpSpPr>
          <p:nvPr/>
        </p:nvGrpSpPr>
        <p:grpSpPr bwMode="auto">
          <a:xfrm>
            <a:off x="2398713" y="1082675"/>
            <a:ext cx="4973637" cy="4251325"/>
            <a:chOff x="1471" y="682"/>
            <a:chExt cx="3133" cy="2678"/>
          </a:xfrm>
        </p:grpSpPr>
        <p:sp>
          <p:nvSpPr>
            <p:cNvPr id="20494" name="Rectangle 20"/>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20495" name="Rectangle 21"/>
            <p:cNvSpPr>
              <a:spLocks noChangeArrowheads="1"/>
            </p:cNvSpPr>
            <p:nvPr/>
          </p:nvSpPr>
          <p:spPr bwMode="auto">
            <a:xfrm>
              <a:off x="1614" y="741"/>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20496" name="Rectangle 22"/>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497" name="AutoShape 23"/>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498" name="Rectangle 24"/>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2" name="Rectangle 25"/>
            <p:cNvSpPr>
              <a:spLocks noChangeArrowheads="1"/>
            </p:cNvSpPr>
            <p:nvPr/>
          </p:nvSpPr>
          <p:spPr bwMode="auto">
            <a:xfrm>
              <a:off x="1520" y="682"/>
              <a:ext cx="391"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l`f"V</a:t>
              </a:r>
              <a:endParaRPr lang="en-US" dirty="0">
                <a:ln>
                  <a:solidFill>
                    <a:schemeClr val="accent2"/>
                  </a:solidFill>
                </a:ln>
                <a:latin typeface="Kruti Dev 010" pitchFamily="2" charset="0"/>
                <a:ea typeface="MS PGothic" pitchFamily="34" charset="-128"/>
                <a:cs typeface="+mn-cs"/>
              </a:endParaRPr>
            </a:p>
          </p:txBody>
        </p:sp>
        <p:sp>
          <p:nvSpPr>
            <p:cNvPr id="20500" name="Line 26"/>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1" name="Line 27"/>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2" name="Rectangle 28"/>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20503" name="Rectangle 29"/>
            <p:cNvSpPr>
              <a:spLocks noChangeArrowheads="1"/>
            </p:cNvSpPr>
            <p:nvPr/>
          </p:nvSpPr>
          <p:spPr bwMode="auto">
            <a:xfrm>
              <a:off x="1777" y="946"/>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20504" name="Rectangle 30"/>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05" name="AutoShape 31"/>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06" name="Rectangle 32"/>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 name="Rectangle 33"/>
            <p:cNvSpPr>
              <a:spLocks noChangeArrowheads="1"/>
            </p:cNvSpPr>
            <p:nvPr/>
          </p:nvSpPr>
          <p:spPr bwMode="auto">
            <a:xfrm>
              <a:off x="1688" y="871"/>
              <a:ext cx="545"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vczkge</a:t>
              </a:r>
              <a:endParaRPr lang="en-US" sz="2400" b="1" dirty="0">
                <a:ln>
                  <a:solidFill>
                    <a:schemeClr val="accent2"/>
                  </a:solidFill>
                </a:ln>
                <a:solidFill>
                  <a:srgbClr val="790015"/>
                </a:solidFill>
                <a:latin typeface="Kruti Dev 010" pitchFamily="2" charset="0"/>
                <a:ea typeface="MS PGothic" pitchFamily="34" charset="-128"/>
                <a:cs typeface="+mn-cs"/>
              </a:endParaRPr>
            </a:p>
          </p:txBody>
        </p:sp>
        <p:sp>
          <p:nvSpPr>
            <p:cNvPr id="20508" name="Line 34"/>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9" name="Line 35"/>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0" name="Rectangle 36"/>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20511" name="Rectangle 37"/>
            <p:cNvSpPr>
              <a:spLocks noChangeArrowheads="1"/>
            </p:cNvSpPr>
            <p:nvPr/>
          </p:nvSpPr>
          <p:spPr bwMode="auto">
            <a:xfrm>
              <a:off x="1940" y="1135"/>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20512" name="Rectangle 38"/>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13" name="AutoShape 39"/>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14" name="Rectangle 40"/>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 name="Rectangle 41"/>
            <p:cNvSpPr>
              <a:spLocks noChangeArrowheads="1"/>
            </p:cNvSpPr>
            <p:nvPr/>
          </p:nvSpPr>
          <p:spPr bwMode="auto">
            <a:xfrm>
              <a:off x="1889" y="1061"/>
              <a:ext cx="436"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;qlqQ</a:t>
              </a:r>
            </a:p>
          </p:txBody>
        </p:sp>
        <p:sp>
          <p:nvSpPr>
            <p:cNvPr id="20516" name="Line 42"/>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7" name="Line 43"/>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8" name="Rectangle 44"/>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19" name="AutoShape 45"/>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20" name="Rectangle 46"/>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 name="Rectangle 47"/>
            <p:cNvSpPr>
              <a:spLocks noChangeArrowheads="1"/>
            </p:cNvSpPr>
            <p:nvPr/>
          </p:nvSpPr>
          <p:spPr bwMode="auto">
            <a:xfrm>
              <a:off x="2129" y="1258"/>
              <a:ext cx="325"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ewlk</a:t>
              </a:r>
            </a:p>
          </p:txBody>
        </p:sp>
        <p:sp>
          <p:nvSpPr>
            <p:cNvPr id="20522" name="Line 48"/>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3" name="Rectangle 49"/>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24" name="AutoShape 50"/>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25" name="Rectangle 51"/>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6" name="Rectangle 52"/>
            <p:cNvSpPr>
              <a:spLocks noChangeArrowheads="1"/>
            </p:cNvSpPr>
            <p:nvPr/>
          </p:nvSpPr>
          <p:spPr bwMode="auto">
            <a:xfrm>
              <a:off x="2192" y="1464"/>
              <a:ext cx="666"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;gks'kq</a:t>
              </a:r>
            </a:p>
          </p:txBody>
        </p:sp>
        <p:sp>
          <p:nvSpPr>
            <p:cNvPr id="20527" name="Line 53"/>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8" name="Rectangle 54"/>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29" name="AutoShape 55"/>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30" name="Rectangle 56"/>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 name="Rectangle 57"/>
            <p:cNvSpPr>
              <a:spLocks noChangeArrowheads="1"/>
            </p:cNvSpPr>
            <p:nvPr/>
          </p:nvSpPr>
          <p:spPr bwMode="auto">
            <a:xfrm>
              <a:off x="2319" y="1669"/>
              <a:ext cx="977"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vjktdrk</a:t>
              </a:r>
            </a:p>
          </p:txBody>
        </p:sp>
        <p:sp>
          <p:nvSpPr>
            <p:cNvPr id="20532" name="Line 58"/>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3" name="Rectangle 59"/>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34" name="AutoShape 60"/>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35" name="Rectangle 61"/>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 name="Rectangle 62"/>
            <p:cNvSpPr>
              <a:spLocks noChangeArrowheads="1"/>
            </p:cNvSpPr>
            <p:nvPr/>
          </p:nvSpPr>
          <p:spPr bwMode="auto">
            <a:xfrm>
              <a:off x="2537" y="1868"/>
              <a:ext cx="777"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jktoa'k</a:t>
              </a:r>
            </a:p>
          </p:txBody>
        </p:sp>
        <p:sp>
          <p:nvSpPr>
            <p:cNvPr id="20537" name="Line 63"/>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8" name="Rectangle 64"/>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39" name="AutoShape 65"/>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40" name="Rectangle 66"/>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 name="Rectangle 67"/>
            <p:cNvSpPr>
              <a:spLocks noChangeArrowheads="1"/>
            </p:cNvSpPr>
            <p:nvPr/>
          </p:nvSpPr>
          <p:spPr bwMode="auto">
            <a:xfrm>
              <a:off x="2610" y="2073"/>
              <a:ext cx="783"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   nklrk</a:t>
              </a:r>
            </a:p>
          </p:txBody>
        </p:sp>
        <p:sp>
          <p:nvSpPr>
            <p:cNvPr id="20542" name="Line 68"/>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3" name="Line 69"/>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4" name="Rectangle 70"/>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45" name="AutoShape 71"/>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46" name="Rectangle 72"/>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 name="Rectangle 73"/>
            <p:cNvSpPr>
              <a:spLocks noChangeArrowheads="1"/>
            </p:cNvSpPr>
            <p:nvPr/>
          </p:nvSpPr>
          <p:spPr bwMode="auto">
            <a:xfrm>
              <a:off x="2856" y="2307"/>
              <a:ext cx="897"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'kkardky</a:t>
              </a:r>
            </a:p>
          </p:txBody>
        </p:sp>
        <p:sp>
          <p:nvSpPr>
            <p:cNvPr id="20548" name="Line 74"/>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9" name="Line 75"/>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0" name="Rectangle 76"/>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20551" name="AutoShape 77"/>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20552" name="Rectangle 78"/>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20553" name="Group 79"/>
            <p:cNvGrpSpPr>
              <a:grpSpLocks/>
            </p:cNvGrpSpPr>
            <p:nvPr/>
          </p:nvGrpSpPr>
          <p:grpSpPr bwMode="auto">
            <a:xfrm>
              <a:off x="3145" y="2505"/>
              <a:ext cx="605" cy="427"/>
              <a:chOff x="3073" y="3047"/>
              <a:chExt cx="531" cy="363"/>
            </a:xfrm>
          </p:grpSpPr>
          <p:sp>
            <p:nvSpPr>
              <p:cNvPr id="20556" name="Rectangle 80"/>
              <p:cNvSpPr>
                <a:spLocks noChangeArrowheads="1"/>
              </p:cNvSpPr>
              <p:nvPr/>
            </p:nvSpPr>
            <p:spPr bwMode="auto">
              <a:xfrm>
                <a:off x="3073" y="3112"/>
                <a:ext cx="25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Kruti Dev 010" charset="0"/>
                  </a:rPr>
                  <a:t>   </a:t>
                </a:r>
                <a:endParaRPr lang="en-US">
                  <a:latin typeface="Kruti Dev 010" charset="0"/>
                </a:endParaRPr>
              </a:p>
            </p:txBody>
          </p:sp>
          <p:sp>
            <p:nvSpPr>
              <p:cNvPr id="11" name="Rectangle 81"/>
              <p:cNvSpPr>
                <a:spLocks noChangeArrowheads="1"/>
              </p:cNvSpPr>
              <p:nvPr/>
            </p:nvSpPr>
            <p:spPr bwMode="auto">
              <a:xfrm>
                <a:off x="3133" y="3047"/>
                <a:ext cx="471" cy="363"/>
              </a:xfrm>
              <a:prstGeom prst="rect">
                <a:avLst/>
              </a:prstGeom>
              <a:noFill/>
              <a:ln w="9525">
                <a:noFill/>
                <a:miter lim="800000"/>
                <a:headEnd/>
                <a:tailEnd/>
              </a:ln>
            </p:spPr>
            <p:txBody>
              <a:bodyPr wrap="none" lIns="0" tIns="0" rIns="0" bIns="0">
                <a:spAutoFit/>
              </a:bodyPr>
              <a:lstStyle/>
              <a:p>
                <a:pPr algn="ctr">
                  <a:defRPr/>
                </a:pPr>
                <a:r>
                  <a:rPr lang="en-US" sz="4400" b="1" dirty="0">
                    <a:ln>
                      <a:solidFill>
                        <a:srgbClr val="0070C0"/>
                      </a:solidFill>
                    </a:ln>
                    <a:solidFill>
                      <a:schemeClr val="accent1"/>
                    </a:solidFill>
                    <a:latin typeface="Kruti Dev 010" pitchFamily="2" charset="0"/>
                    <a:ea typeface="MS PGothic" pitchFamily="34" charset="-128"/>
                    <a:cs typeface="+mn-cs"/>
                  </a:rPr>
                  <a:t>;h'kq</a:t>
                </a:r>
                <a:endParaRPr lang="en-US" sz="4400" dirty="0">
                  <a:ln>
                    <a:solidFill>
                      <a:srgbClr val="0070C0"/>
                    </a:solidFill>
                  </a:ln>
                  <a:latin typeface="Kruti Dev 010" pitchFamily="2" charset="0"/>
                  <a:ea typeface="MS PGothic" pitchFamily="34" charset="-128"/>
                  <a:cs typeface="+mn-cs"/>
                </a:endParaRPr>
              </a:p>
            </p:txBody>
          </p:sp>
        </p:grpSp>
        <p:sp>
          <p:nvSpPr>
            <p:cNvPr id="20554" name="Line 82"/>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5" name="Line 83"/>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43395" name="AutoShape 3"/>
          <p:cNvSpPr>
            <a:spLocks noChangeArrowheads="1"/>
          </p:cNvSpPr>
          <p:nvPr/>
        </p:nvSpPr>
        <p:spPr bwMode="auto">
          <a:xfrm rot="-1440000">
            <a:off x="2608263" y="32051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latin typeface="Kruti Dev 010" charset="0"/>
            </a:endParaRPr>
          </a:p>
        </p:txBody>
      </p:sp>
      <p:sp>
        <p:nvSpPr>
          <p:cNvPr id="20492"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2049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21507"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454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509"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1510"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21511"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45448" name="Rectangle 8"/>
          <p:cNvSpPr>
            <a:spLocks noChangeArrowheads="1"/>
          </p:cNvSpPr>
          <p:nvPr/>
        </p:nvSpPr>
        <p:spPr bwMode="auto">
          <a:xfrm>
            <a:off x="454818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0842DE"/>
                </a:solidFill>
                <a:latin typeface="Kruti Dev 010" pitchFamily="2" charset="0"/>
                <a:ea typeface="+mn-ea"/>
                <a:cs typeface="+mn-cs"/>
              </a:rPr>
              <a:t>bZvkj</a:t>
            </a:r>
          </a:p>
        </p:txBody>
      </p:sp>
      <p:sp>
        <p:nvSpPr>
          <p:cNvPr id="21513"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45450" name="Rectangle 10"/>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ihth</a:t>
            </a:r>
          </a:p>
        </p:txBody>
      </p:sp>
      <p:sp>
        <p:nvSpPr>
          <p:cNvPr id="21515"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21516"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21517"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45454"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,lth</a:t>
            </a:r>
          </a:p>
        </p:txBody>
      </p:sp>
      <p:sp>
        <p:nvSpPr>
          <p:cNvPr id="445455" name="Rectangle 15"/>
          <p:cNvSpPr>
            <a:spLocks noChangeArrowheads="1"/>
          </p:cNvSpPr>
          <p:nvPr/>
        </p:nvSpPr>
        <p:spPr bwMode="auto">
          <a:xfrm>
            <a:off x="2516188" y="5640388"/>
            <a:ext cx="92710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vkj,l</a:t>
            </a:r>
          </a:p>
        </p:txBody>
      </p:sp>
      <p:sp>
        <p:nvSpPr>
          <p:cNvPr id="445456" name="Rectangle 16"/>
          <p:cNvSpPr>
            <a:spLocks noChangeArrowheads="1"/>
          </p:cNvSpPr>
          <p:nvPr/>
        </p:nvSpPr>
        <p:spPr bwMode="auto">
          <a:xfrm>
            <a:off x="1973263" y="1039813"/>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2400" b="1">
                <a:solidFill>
                  <a:schemeClr val="folHlink"/>
                </a:solidFill>
                <a:effectLst>
                  <a:outerShdw blurRad="38100" dist="38100" dir="2700000" algn="tl">
                    <a:srgbClr val="000000"/>
                  </a:outerShdw>
                </a:effectLst>
                <a:latin typeface="Kruti Dev 010" charset="0"/>
              </a:rPr>
              <a:t>,e,l</a:t>
            </a:r>
          </a:p>
        </p:txBody>
      </p:sp>
      <p:sp>
        <p:nvSpPr>
          <p:cNvPr id="21521"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152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5461"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Mh,l</a:t>
            </a:r>
          </a:p>
        </p:txBody>
      </p:sp>
      <p:sp>
        <p:nvSpPr>
          <p:cNvPr id="4454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546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5465" name="Rectangle 25"/>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;w</a:t>
            </a:r>
          </a:p>
        </p:txBody>
      </p:sp>
      <p:sp>
        <p:nvSpPr>
          <p:cNvPr id="445466" name="Rectangle 26"/>
          <p:cNvSpPr>
            <a:spLocks noChangeArrowheads="1"/>
          </p:cNvSpPr>
          <p:nvPr/>
        </p:nvSpPr>
        <p:spPr bwMode="auto">
          <a:xfrm>
            <a:off x="5830888" y="28844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B</a:t>
            </a:r>
          </a:p>
        </p:txBody>
      </p:sp>
      <p:sp>
        <p:nvSpPr>
          <p:cNvPr id="445468" name="Rectangle 28"/>
          <p:cNvSpPr>
            <a:spLocks noChangeArrowheads="1"/>
          </p:cNvSpPr>
          <p:nvPr/>
        </p:nvSpPr>
        <p:spPr bwMode="auto">
          <a:xfrm>
            <a:off x="5487988" y="181133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,p</a:t>
            </a:r>
          </a:p>
        </p:txBody>
      </p:sp>
      <p:sp>
        <p:nvSpPr>
          <p:cNvPr id="21530" name="Oval 29"/>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en-US">
              <a:latin typeface="Kruti Dev 010" charset="0"/>
            </a:endParaRPr>
          </a:p>
        </p:txBody>
      </p:sp>
      <p:sp>
        <p:nvSpPr>
          <p:cNvPr id="445470" name="Rectangle 30"/>
          <p:cNvSpPr>
            <a:spLocks noChangeArrowheads="1"/>
          </p:cNvSpPr>
          <p:nvPr/>
        </p:nvSpPr>
        <p:spPr bwMode="auto">
          <a:xfrm>
            <a:off x="7088188" y="1525588"/>
            <a:ext cx="12922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2400" b="1">
                <a:solidFill>
                  <a:schemeClr val="folHlink"/>
                </a:solidFill>
                <a:latin typeface="Kruti Dev 010" charset="0"/>
              </a:rPr>
              <a:t>,u¼,½</a:t>
            </a:r>
          </a:p>
        </p:txBody>
      </p:sp>
      <p:sp>
        <p:nvSpPr>
          <p:cNvPr id="445473" name="Rectangle 33"/>
          <p:cNvSpPr>
            <a:spLocks noChangeArrowheads="1"/>
          </p:cNvSpPr>
          <p:nvPr/>
        </p:nvSpPr>
        <p:spPr bwMode="auto">
          <a:xfrm>
            <a:off x="3082925" y="2568575"/>
            <a:ext cx="455613"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lh</a:t>
            </a:r>
          </a:p>
        </p:txBody>
      </p:sp>
      <p:sp>
        <p:nvSpPr>
          <p:cNvPr id="445475" name="Rectangle 35"/>
          <p:cNvSpPr>
            <a:spLocks noChangeArrowheads="1"/>
          </p:cNvSpPr>
          <p:nvPr/>
        </p:nvSpPr>
        <p:spPr bwMode="auto">
          <a:xfrm>
            <a:off x="2727325" y="3078163"/>
            <a:ext cx="4032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ts</a:t>
            </a:r>
          </a:p>
        </p:txBody>
      </p:sp>
      <p:sp>
        <p:nvSpPr>
          <p:cNvPr id="445478" name="Rectangle 38"/>
          <p:cNvSpPr>
            <a:spLocks noChangeArrowheads="1"/>
          </p:cNvSpPr>
          <p:nvPr/>
        </p:nvSpPr>
        <p:spPr bwMode="auto">
          <a:xfrm>
            <a:off x="3067050" y="4451350"/>
            <a:ext cx="63182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Kruti Dev 010" pitchFamily="2" charset="0"/>
                <a:ea typeface="+mn-ea"/>
                <a:cs typeface="+mn-cs"/>
              </a:rPr>
              <a:t>dsch</a:t>
            </a:r>
          </a:p>
        </p:txBody>
      </p:sp>
      <p:sp>
        <p:nvSpPr>
          <p:cNvPr id="445480" name="Rectangle 40"/>
          <p:cNvSpPr>
            <a:spLocks noChangeArrowheads="1"/>
          </p:cNvSpPr>
          <p:nvPr/>
        </p:nvSpPr>
        <p:spPr bwMode="auto">
          <a:xfrm>
            <a:off x="3179763" y="5164138"/>
            <a:ext cx="83185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,e,l</a:t>
            </a:r>
          </a:p>
        </p:txBody>
      </p:sp>
      <p:sp>
        <p:nvSpPr>
          <p:cNvPr id="445482" name="Rectangle 42"/>
          <p:cNvSpPr>
            <a:spLocks noChangeArrowheads="1"/>
          </p:cNvSpPr>
          <p:nvPr/>
        </p:nvSpPr>
        <p:spPr bwMode="auto">
          <a:xfrm>
            <a:off x="1809750" y="4081463"/>
            <a:ext cx="3460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bZ</a:t>
            </a:r>
          </a:p>
        </p:txBody>
      </p:sp>
      <p:sp>
        <p:nvSpPr>
          <p:cNvPr id="445483" name="Rectangle 43"/>
          <p:cNvSpPr>
            <a:spLocks noChangeArrowheads="1"/>
          </p:cNvSpPr>
          <p:nvPr/>
        </p:nvSpPr>
        <p:spPr bwMode="auto">
          <a:xfrm>
            <a:off x="3751263" y="3078163"/>
            <a:ext cx="801687"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,e,u</a:t>
            </a:r>
          </a:p>
        </p:txBody>
      </p:sp>
      <p:sp>
        <p:nvSpPr>
          <p:cNvPr id="445484" name="Freeform 44"/>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445485" name="Freeform 45"/>
          <p:cNvSpPr>
            <a:spLocks/>
          </p:cNvSpPr>
          <p:nvPr/>
        </p:nvSpPr>
        <p:spPr bwMode="auto">
          <a:xfrm>
            <a:off x="2921000" y="1852613"/>
            <a:ext cx="2882900" cy="1258887"/>
          </a:xfrm>
          <a:custGeom>
            <a:avLst/>
            <a:gdLst>
              <a:gd name="T0" fmla="*/ 2882900 w 1816"/>
              <a:gd name="T1" fmla="*/ 1258887 h 793"/>
              <a:gd name="T2" fmla="*/ 2832100 w 1816"/>
              <a:gd name="T3" fmla="*/ 1131887 h 793"/>
              <a:gd name="T4" fmla="*/ 2603500 w 1816"/>
              <a:gd name="T5" fmla="*/ 433387 h 793"/>
              <a:gd name="T6" fmla="*/ 2476500 w 1816"/>
              <a:gd name="T7" fmla="*/ 204787 h 793"/>
              <a:gd name="T8" fmla="*/ 1841500 w 1816"/>
              <a:gd name="T9" fmla="*/ 26987 h 793"/>
              <a:gd name="T10" fmla="*/ 889000 w 1816"/>
              <a:gd name="T11" fmla="*/ 103187 h 793"/>
              <a:gd name="T12" fmla="*/ 749300 w 1816"/>
              <a:gd name="T13" fmla="*/ 179387 h 793"/>
              <a:gd name="T14" fmla="*/ 673100 w 1816"/>
              <a:gd name="T15" fmla="*/ 204787 h 793"/>
              <a:gd name="T16" fmla="*/ 355600 w 1816"/>
              <a:gd name="T17" fmla="*/ 382587 h 793"/>
              <a:gd name="T18" fmla="*/ 190500 w 1816"/>
              <a:gd name="T19" fmla="*/ 547687 h 793"/>
              <a:gd name="T20" fmla="*/ 165100 w 1816"/>
              <a:gd name="T21" fmla="*/ 598487 h 793"/>
              <a:gd name="T22" fmla="*/ 114300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540" name="Freeform 46"/>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445487" name="Freeform 47"/>
          <p:cNvSpPr>
            <a:spLocks/>
          </p:cNvSpPr>
          <p:nvPr/>
        </p:nvSpPr>
        <p:spPr bwMode="auto">
          <a:xfrm>
            <a:off x="1649413" y="4229100"/>
            <a:ext cx="1423987" cy="1189038"/>
          </a:xfrm>
          <a:custGeom>
            <a:avLst/>
            <a:gdLst>
              <a:gd name="T0" fmla="*/ 128587 w 897"/>
              <a:gd name="T1" fmla="*/ 0 h 749"/>
              <a:gd name="T2" fmla="*/ 763587 w 897"/>
              <a:gd name="T3" fmla="*/ 279400 h 749"/>
              <a:gd name="T4" fmla="*/ 1119187 w 897"/>
              <a:gd name="T5" fmla="*/ 609600 h 749"/>
              <a:gd name="T6" fmla="*/ 1195387 w 897"/>
              <a:gd name="T7" fmla="*/ 1041400 h 749"/>
              <a:gd name="T8" fmla="*/ 1258887 w 897"/>
              <a:gd name="T9" fmla="*/ 1155700 h 749"/>
              <a:gd name="T10" fmla="*/ 1423987 w 897"/>
              <a:gd name="T11" fmla="*/ 1181100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445488" name="Freeform 48"/>
          <p:cNvSpPr>
            <a:spLocks/>
          </p:cNvSpPr>
          <p:nvPr/>
        </p:nvSpPr>
        <p:spPr bwMode="auto">
          <a:xfrm>
            <a:off x="3016250" y="4656138"/>
            <a:ext cx="273050" cy="755650"/>
          </a:xfrm>
          <a:custGeom>
            <a:avLst/>
            <a:gdLst>
              <a:gd name="T0" fmla="*/ 69850 w 172"/>
              <a:gd name="T1" fmla="*/ 754063 h 476"/>
              <a:gd name="T2" fmla="*/ 184150 w 172"/>
              <a:gd name="T3" fmla="*/ 703263 h 476"/>
              <a:gd name="T4" fmla="*/ 234950 w 172"/>
              <a:gd name="T5" fmla="*/ 627063 h 476"/>
              <a:gd name="T6" fmla="*/ 120650 w 172"/>
              <a:gd name="T7" fmla="*/ 144463 h 476"/>
              <a:gd name="T8" fmla="*/ 69850 w 172"/>
              <a:gd name="T9" fmla="*/ 80963 h 476"/>
              <a:gd name="T10" fmla="*/ 6350 w 172"/>
              <a:gd name="T11" fmla="*/ 4763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a:solidFill>
              <a:srgbClr val="006600"/>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445489" name="Freeform 49"/>
          <p:cNvSpPr>
            <a:spLocks/>
          </p:cNvSpPr>
          <p:nvPr/>
        </p:nvSpPr>
        <p:spPr bwMode="auto">
          <a:xfrm>
            <a:off x="2959100" y="3340100"/>
            <a:ext cx="896938" cy="1524000"/>
          </a:xfrm>
          <a:custGeom>
            <a:avLst/>
            <a:gdLst>
              <a:gd name="T0" fmla="*/ 63500 w 565"/>
              <a:gd name="T1" fmla="*/ 1384300 h 960"/>
              <a:gd name="T2" fmla="*/ 0 w 565"/>
              <a:gd name="T3" fmla="*/ 1270000 h 960"/>
              <a:gd name="T4" fmla="*/ 88900 w 565"/>
              <a:gd name="T5" fmla="*/ 1066800 h 960"/>
              <a:gd name="T6" fmla="*/ 114300 w 565"/>
              <a:gd name="T7" fmla="*/ 1028700 h 960"/>
              <a:gd name="T8" fmla="*/ 215900 w 565"/>
              <a:gd name="T9" fmla="*/ 1003300 h 960"/>
              <a:gd name="T10" fmla="*/ 520700 w 565"/>
              <a:gd name="T11" fmla="*/ 1079500 h 960"/>
              <a:gd name="T12" fmla="*/ 571500 w 565"/>
              <a:gd name="T13" fmla="*/ 1244600 h 960"/>
              <a:gd name="T14" fmla="*/ 469900 w 565"/>
              <a:gd name="T15" fmla="*/ 1435100 h 960"/>
              <a:gd name="T16" fmla="*/ 279400 w 565"/>
              <a:gd name="T17" fmla="*/ 1422400 h 960"/>
              <a:gd name="T18" fmla="*/ 203200 w 565"/>
              <a:gd name="T19" fmla="*/ 1270000 h 960"/>
              <a:gd name="T20" fmla="*/ 254000 w 565"/>
              <a:gd name="T21" fmla="*/ 1016000 h 960"/>
              <a:gd name="T22" fmla="*/ 330200 w 565"/>
              <a:gd name="T23" fmla="*/ 927100 h 960"/>
              <a:gd name="T24" fmla="*/ 406400 w 565"/>
              <a:gd name="T25" fmla="*/ 901700 h 960"/>
              <a:gd name="T26" fmla="*/ 736600 w 565"/>
              <a:gd name="T27" fmla="*/ 939800 h 960"/>
              <a:gd name="T28" fmla="*/ 812800 w 565"/>
              <a:gd name="T29" fmla="*/ 1028700 h 960"/>
              <a:gd name="T30" fmla="*/ 863600 w 565"/>
              <a:gd name="T31" fmla="*/ 1130300 h 960"/>
              <a:gd name="T32" fmla="*/ 723900 w 565"/>
              <a:gd name="T33" fmla="*/ 1524000 h 960"/>
              <a:gd name="T34" fmla="*/ 482600 w 565"/>
              <a:gd name="T35" fmla="*/ 1397000 h 960"/>
              <a:gd name="T36" fmla="*/ 508000 w 565"/>
              <a:gd name="T37" fmla="*/ 1041400 h 960"/>
              <a:gd name="T38" fmla="*/ 685800 w 565"/>
              <a:gd name="T39" fmla="*/ 863600 h 960"/>
              <a:gd name="T40" fmla="*/ 774700 w 565"/>
              <a:gd name="T41" fmla="*/ 774700 h 960"/>
              <a:gd name="T42" fmla="*/ 863600 w 565"/>
              <a:gd name="T43" fmla="*/ 546100 h 960"/>
              <a:gd name="T44" fmla="*/ 850900 w 565"/>
              <a:gd name="T45" fmla="*/ 330200 h 960"/>
              <a:gd name="T46" fmla="*/ 673100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445490" name="Freeform 50"/>
          <p:cNvSpPr>
            <a:spLocks/>
          </p:cNvSpPr>
          <p:nvPr/>
        </p:nvSpPr>
        <p:spPr bwMode="auto">
          <a:xfrm>
            <a:off x="3035300" y="3162300"/>
            <a:ext cx="520700" cy="139700"/>
          </a:xfrm>
          <a:custGeom>
            <a:avLst/>
            <a:gdLst>
              <a:gd name="T0" fmla="*/ 520700 w 328"/>
              <a:gd name="T1" fmla="*/ 88900 h 88"/>
              <a:gd name="T2" fmla="*/ 330200 w 328"/>
              <a:gd name="T3" fmla="*/ 0 h 88"/>
              <a:gd name="T4" fmla="*/ 127000 w 328"/>
              <a:gd name="T5" fmla="*/ 12700 h 88"/>
              <a:gd name="T6" fmla="*/ 50800 w 328"/>
              <a:gd name="T7" fmla="*/ 38100 h 88"/>
              <a:gd name="T8" fmla="*/ 0 w 328"/>
              <a:gd name="T9" fmla="*/ 139700 h 88"/>
              <a:gd name="T10" fmla="*/ 0 60000 65536"/>
              <a:gd name="T11" fmla="*/ 0 60000 65536"/>
              <a:gd name="T12" fmla="*/ 0 60000 65536"/>
              <a:gd name="T13" fmla="*/ 0 60000 65536"/>
              <a:gd name="T14" fmla="*/ 0 60000 65536"/>
              <a:gd name="T15" fmla="*/ 0 w 328"/>
              <a:gd name="T16" fmla="*/ 0 h 88"/>
              <a:gd name="T17" fmla="*/ 328 w 328"/>
              <a:gd name="T18" fmla="*/ 88 h 88"/>
            </a:gdLst>
            <a:ahLst/>
            <a:cxnLst>
              <a:cxn ang="T10">
                <a:pos x="T0" y="T1"/>
              </a:cxn>
              <a:cxn ang="T11">
                <a:pos x="T2" y="T3"/>
              </a:cxn>
              <a:cxn ang="T12">
                <a:pos x="T4" y="T5"/>
              </a:cxn>
              <a:cxn ang="T13">
                <a:pos x="T6" y="T7"/>
              </a:cxn>
              <a:cxn ang="T14">
                <a:pos x="T8" y="T9"/>
              </a:cxn>
            </a:cxnLst>
            <a:rect l="T15" t="T16" r="T17" b="T18"/>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a:solidFill>
              <a:srgbClr val="296F35"/>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21545" name="Text Box 5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21546"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154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154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154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1550"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15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grpSp>
        <p:nvGrpSpPr>
          <p:cNvPr id="2" name="Group 51"/>
          <p:cNvGrpSpPr>
            <a:grpSpLocks/>
          </p:cNvGrpSpPr>
          <p:nvPr/>
        </p:nvGrpSpPr>
        <p:grpSpPr bwMode="auto">
          <a:xfrm>
            <a:off x="2413000" y="1236663"/>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mn-ea"/>
                <a:cs typeface="+mn-cs"/>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mn-ea"/>
                <a:cs typeface="+mn-cs"/>
              </a:endParaRPr>
            </a:p>
          </p:txBody>
        </p:sp>
      </p:grpSp>
      <p:sp>
        <p:nvSpPr>
          <p:cNvPr id="2155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21554" name="Oval 27"/>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en-US">
              <a:latin typeface="Kruti Dev 010" charset="0"/>
            </a:endParaRPr>
          </a:p>
        </p:txBody>
      </p:sp>
      <p:sp>
        <p:nvSpPr>
          <p:cNvPr id="2155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45497" name="Line 57"/>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5498" name="Line 58"/>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5501" name="Text Box 61"/>
          <p:cNvSpPr txBox="1">
            <a:spLocks noChangeArrowheads="1"/>
          </p:cNvSpPr>
          <p:nvPr/>
        </p:nvSpPr>
        <p:spPr bwMode="auto">
          <a:xfrm>
            <a:off x="4435475" y="1860330"/>
            <a:ext cx="3494580" cy="313932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600" b="1" i="1" u="sng" dirty="0">
                <a:ln>
                  <a:solidFill>
                    <a:srgbClr val="FFFF00"/>
                  </a:solidFill>
                </a:ln>
                <a:solidFill>
                  <a:srgbClr val="FFF814"/>
                </a:solidFill>
                <a:effectLst>
                  <a:outerShdw blurRad="38100" dist="38100" dir="2700000" algn="tl">
                    <a:srgbClr val="000000">
                      <a:alpha val="43137"/>
                    </a:srgbClr>
                  </a:outerShdw>
                </a:effectLst>
                <a:latin typeface="Kruti Dev 010" pitchFamily="2" charset="0"/>
                <a:ea typeface="+mn-ea"/>
                <a:cs typeface="+mn-cs"/>
              </a:rPr>
              <a:t>la;qDr</a:t>
            </a:r>
            <a:r>
              <a:rPr lang="en-US" sz="3600" b="1" dirty="0">
                <a:ln>
                  <a:solidFill>
                    <a:srgbClr val="FFFF00"/>
                  </a:solidFill>
                </a:ln>
                <a:solidFill>
                  <a:srgbClr val="FFF814"/>
                </a:solidFill>
                <a:effectLst>
                  <a:outerShdw blurRad="38100" dist="38100" dir="2700000" algn="tl">
                    <a:srgbClr val="000000">
                      <a:alpha val="43137"/>
                    </a:srgbClr>
                  </a:outerShdw>
                </a:effectLst>
                <a:latin typeface="Kruti Dev 010" pitchFamily="2" charset="0"/>
                <a:ea typeface="+mn-ea"/>
                <a:cs typeface="+mn-cs"/>
              </a:rPr>
              <a:t>    </a:t>
            </a:r>
          </a:p>
          <a:p>
            <a:pPr>
              <a:spcBef>
                <a:spcPct val="50000"/>
              </a:spcBef>
              <a:defRPr/>
            </a:pPr>
            <a:r>
              <a:rPr lang="en-US" sz="3600" b="1" dirty="0">
                <a:ln>
                  <a:solidFill>
                    <a:srgbClr val="FFFF00"/>
                  </a:solidFill>
                </a:ln>
                <a:solidFill>
                  <a:srgbClr val="FFF814"/>
                </a:solidFill>
                <a:effectLst>
                  <a:outerShdw blurRad="38100" dist="38100" dir="2700000" algn="tl">
                    <a:srgbClr val="000000">
                      <a:alpha val="43137"/>
                    </a:srgbClr>
                  </a:outerShdw>
                </a:effectLst>
                <a:latin typeface="Kruti Dev 010" pitchFamily="2" charset="0"/>
                <a:ea typeface="+mn-ea"/>
                <a:cs typeface="+mn-cs"/>
              </a:rPr>
              <a:t>btjk;y laink vkSj izHkko ds ekeys esa vUrjkZ"Vªh; rkdr cu tkrk gS----</a:t>
            </a:r>
          </a:p>
        </p:txBody>
      </p:sp>
      <p:sp>
        <p:nvSpPr>
          <p:cNvPr id="21559" name="Text Box 59"/>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45502" name="Rectangle 62"/>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18</a:t>
            </a:r>
          </a:p>
        </p:txBody>
      </p:sp>
      <p:sp>
        <p:nvSpPr>
          <p:cNvPr id="21561" name="Text Box 64"/>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Kruti Dev 010" charset="0"/>
              </a:rPr>
              <a:t>1</a:t>
            </a:r>
          </a:p>
        </p:txBody>
      </p:sp>
      <p:sp>
        <p:nvSpPr>
          <p:cNvPr id="21562"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2156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0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fade">
                                      <p:cBhvr>
                                        <p:cTn id="20" dur="10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444" name="Text Box 220"/>
          <p:cNvSpPr txBox="1">
            <a:spLocks noChangeArrowheads="1"/>
          </p:cNvSpPr>
          <p:nvPr/>
        </p:nvSpPr>
        <p:spPr bwMode="auto">
          <a:xfrm>
            <a:off x="1818948" y="0"/>
            <a:ext cx="374015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U;kf;;ksa ls ,Lrsj</a:t>
            </a:r>
          </a:p>
        </p:txBody>
      </p:sp>
      <p:sp>
        <p:nvSpPr>
          <p:cNvPr id="268" name="Rectangle 267"/>
          <p:cNvSpPr/>
          <p:nvPr/>
        </p:nvSpPr>
        <p:spPr>
          <a:xfrm>
            <a:off x="24438" y="-61787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grpSp>
        <p:nvGrpSpPr>
          <p:cNvPr id="4100" name="Group 272"/>
          <p:cNvGrpSpPr>
            <a:grpSpLocks/>
          </p:cNvGrpSpPr>
          <p:nvPr/>
        </p:nvGrpSpPr>
        <p:grpSpPr bwMode="auto">
          <a:xfrm>
            <a:off x="0" y="-77788"/>
            <a:ext cx="9002713" cy="7085013"/>
            <a:chOff x="0" y="-78503"/>
            <a:chExt cx="9002588" cy="7085127"/>
          </a:xfrm>
        </p:grpSpPr>
        <p:grpSp>
          <p:nvGrpSpPr>
            <p:cNvPr id="4106" name="Group 268"/>
            <p:cNvGrpSpPr>
              <a:grpSpLocks/>
            </p:cNvGrpSpPr>
            <p:nvPr/>
          </p:nvGrpSpPr>
          <p:grpSpPr bwMode="auto">
            <a:xfrm>
              <a:off x="4130693" y="514353"/>
              <a:ext cx="1068392" cy="5794409"/>
              <a:chOff x="2602" y="324"/>
              <a:chExt cx="673" cy="3650"/>
            </a:xfrm>
          </p:grpSpPr>
          <p:sp>
            <p:nvSpPr>
              <p:cNvPr id="4303"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304"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305"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306"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307"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308" name="Freeform 8"/>
              <p:cNvSpPr>
                <a:spLocks/>
              </p:cNvSpPr>
              <p:nvPr/>
            </p:nvSpPr>
            <p:spPr bwMode="auto">
              <a:xfrm>
                <a:off x="3036" y="2223"/>
                <a:ext cx="148" cy="76"/>
              </a:xfrm>
              <a:custGeom>
                <a:avLst/>
                <a:gdLst>
                  <a:gd name="T0" fmla="*/ 10458 w 129"/>
                  <a:gd name="T1" fmla="*/ 60045044 h 49"/>
                  <a:gd name="T2" fmla="*/ 0 w 129"/>
                  <a:gd name="T3" fmla="*/ 60045044 h 49"/>
                  <a:gd name="T4" fmla="*/ 0 w 129"/>
                  <a:gd name="T5" fmla="*/ 0 h 49"/>
                  <a:gd name="T6" fmla="*/ 10458 w 129"/>
                  <a:gd name="T7" fmla="*/ 6004504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309"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310"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311"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4312"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313"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314"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315"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316"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317"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318" name="Rectangle 18"/>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4319"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320"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321"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322"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323"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324" name="Freeform 24"/>
              <p:cNvSpPr>
                <a:spLocks/>
              </p:cNvSpPr>
              <p:nvPr/>
            </p:nvSpPr>
            <p:spPr bwMode="auto">
              <a:xfrm>
                <a:off x="3038" y="3621"/>
                <a:ext cx="148" cy="76"/>
              </a:xfrm>
              <a:custGeom>
                <a:avLst/>
                <a:gdLst>
                  <a:gd name="T0" fmla="*/ 10458 w 129"/>
                  <a:gd name="T1" fmla="*/ 60045044 h 49"/>
                  <a:gd name="T2" fmla="*/ 0 w 129"/>
                  <a:gd name="T3" fmla="*/ 60045044 h 49"/>
                  <a:gd name="T4" fmla="*/ 0 w 129"/>
                  <a:gd name="T5" fmla="*/ 0 h 49"/>
                  <a:gd name="T6" fmla="*/ 10458 w 129"/>
                  <a:gd name="T7" fmla="*/ 6004504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325"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326"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327"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4328"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329"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0"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1"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2"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3"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4"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5" name="Rectangle 35"/>
              <p:cNvSpPr>
                <a:spLocks noChangeArrowheads="1"/>
              </p:cNvSpPr>
              <p:nvPr/>
            </p:nvSpPr>
            <p:spPr bwMode="auto">
              <a:xfrm>
                <a:off x="2741" y="514"/>
                <a:ext cx="28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 iki</a:t>
                </a:r>
              </a:p>
            </p:txBody>
          </p:sp>
          <p:sp>
            <p:nvSpPr>
              <p:cNvPr id="4336" name="Rectangle 36"/>
              <p:cNvSpPr>
                <a:spLocks noChangeArrowheads="1"/>
              </p:cNvSpPr>
              <p:nvPr/>
            </p:nvSpPr>
            <p:spPr bwMode="auto">
              <a:xfrm>
                <a:off x="2690" y="602"/>
                <a:ext cx="45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 lqlekpkj</a:t>
                </a:r>
              </a:p>
            </p:txBody>
          </p:sp>
          <p:sp>
            <p:nvSpPr>
              <p:cNvPr id="4337" name="Rectangle 37"/>
              <p:cNvSpPr>
                <a:spLocks noChangeArrowheads="1"/>
              </p:cNvSpPr>
              <p:nvPr/>
            </p:nvSpPr>
            <p:spPr bwMode="auto">
              <a:xfrm>
                <a:off x="2699" y="710"/>
                <a:ext cx="36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 ifjokj</a:t>
                </a:r>
              </a:p>
            </p:txBody>
          </p:sp>
          <p:sp>
            <p:nvSpPr>
              <p:cNvPr id="4338" name="Rectangle 38"/>
              <p:cNvSpPr>
                <a:spLocks noChangeArrowheads="1"/>
              </p:cNvSpPr>
              <p:nvPr/>
            </p:nvSpPr>
            <p:spPr bwMode="auto">
              <a:xfrm>
                <a:off x="2706" y="806"/>
                <a:ext cx="28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 [kwu</a:t>
                </a:r>
              </a:p>
            </p:txBody>
          </p:sp>
          <p:sp>
            <p:nvSpPr>
              <p:cNvPr id="4339" name="Rectangle 39"/>
              <p:cNvSpPr>
                <a:spLocks noChangeArrowheads="1"/>
              </p:cNvSpPr>
              <p:nvPr/>
            </p:nvSpPr>
            <p:spPr bwMode="auto">
              <a:xfrm>
                <a:off x="2687" y="922"/>
                <a:ext cx="49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ck&lt;@banz/kuq"k</a:t>
                </a:r>
              </a:p>
            </p:txBody>
          </p:sp>
          <p:sp>
            <p:nvSpPr>
              <p:cNvPr id="4340" name="Rectangle 40"/>
              <p:cNvSpPr>
                <a:spLocks noChangeArrowheads="1"/>
              </p:cNvSpPr>
              <p:nvPr/>
            </p:nvSpPr>
            <p:spPr bwMode="auto">
              <a:xfrm>
                <a:off x="2781" y="1014"/>
                <a:ext cx="27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ehukj</a:t>
                </a:r>
              </a:p>
            </p:txBody>
          </p:sp>
          <p:sp>
            <p:nvSpPr>
              <p:cNvPr id="4341" name="Rectangle 41"/>
              <p:cNvSpPr>
                <a:spLocks noChangeArrowheads="1"/>
              </p:cNvSpPr>
              <p:nvPr/>
            </p:nvSpPr>
            <p:spPr bwMode="auto">
              <a:xfrm>
                <a:off x="2659" y="324"/>
                <a:ext cx="2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l`f"V</a:t>
                </a:r>
              </a:p>
            </p:txBody>
          </p:sp>
          <p:sp>
            <p:nvSpPr>
              <p:cNvPr id="4342" name="Rectangle 42"/>
              <p:cNvSpPr>
                <a:spLocks noChangeArrowheads="1"/>
              </p:cNvSpPr>
              <p:nvPr/>
            </p:nvSpPr>
            <p:spPr bwMode="auto">
              <a:xfrm>
                <a:off x="2602" y="426"/>
                <a:ext cx="62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izFke iq:"k o L=h</a:t>
                </a:r>
              </a:p>
            </p:txBody>
          </p:sp>
          <p:sp>
            <p:nvSpPr>
              <p:cNvPr id="4343"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4"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45"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346" name="Rectangle 46"/>
              <p:cNvSpPr>
                <a:spLocks noChangeArrowheads="1"/>
              </p:cNvSpPr>
              <p:nvPr/>
            </p:nvSpPr>
            <p:spPr bwMode="auto">
              <a:xfrm>
                <a:off x="2713" y="1495"/>
                <a:ext cx="45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,y&amp;,l&amp;ch</a:t>
                </a:r>
              </a:p>
            </p:txBody>
          </p:sp>
          <p:sp>
            <p:nvSpPr>
              <p:cNvPr id="4347" name="Rectangle 47"/>
              <p:cNvSpPr>
                <a:spLocks noChangeArrowheads="1"/>
              </p:cNvSpPr>
              <p:nvPr/>
            </p:nvSpPr>
            <p:spPr bwMode="auto">
              <a:xfrm>
                <a:off x="2812" y="1747"/>
                <a:ext cx="26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ts&amp;bZ</a:t>
                </a:r>
              </a:p>
            </p:txBody>
          </p:sp>
          <p:sp>
            <p:nvSpPr>
              <p:cNvPr id="4348" name="Rectangle 48"/>
              <p:cNvSpPr>
                <a:spLocks noChangeArrowheads="1"/>
              </p:cNvSpPr>
              <p:nvPr/>
            </p:nvSpPr>
            <p:spPr bwMode="auto">
              <a:xfrm>
                <a:off x="2846" y="1855"/>
                <a:ext cx="18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12</a:t>
                </a:r>
              </a:p>
            </p:txBody>
          </p:sp>
          <p:sp>
            <p:nvSpPr>
              <p:cNvPr id="4349" name="Rectangle 49"/>
              <p:cNvSpPr>
                <a:spLocks noChangeArrowheads="1"/>
              </p:cNvSpPr>
              <p:nvPr/>
            </p:nvSpPr>
            <p:spPr bwMode="auto">
              <a:xfrm>
                <a:off x="2742" y="1378"/>
                <a:ext cx="31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cqykgV</a:t>
                </a:r>
              </a:p>
            </p:txBody>
          </p:sp>
          <p:sp>
            <p:nvSpPr>
              <p:cNvPr id="4350" name="Rectangle 50"/>
              <p:cNvSpPr>
                <a:spLocks noChangeArrowheads="1"/>
              </p:cNvSpPr>
              <p:nvPr/>
            </p:nvSpPr>
            <p:spPr bwMode="auto">
              <a:xfrm>
                <a:off x="2666" y="1262"/>
                <a:ext cx="36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vczkge</a:t>
                </a:r>
              </a:p>
            </p:txBody>
          </p:sp>
          <p:sp>
            <p:nvSpPr>
              <p:cNvPr id="4351" name="Rectangle 51"/>
              <p:cNvSpPr>
                <a:spLocks noChangeArrowheads="1"/>
              </p:cNvSpPr>
              <p:nvPr/>
            </p:nvSpPr>
            <p:spPr bwMode="auto">
              <a:xfrm>
                <a:off x="2714" y="1621"/>
                <a:ext cx="385"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vkbZ&amp;vkbZ</a:t>
                </a:r>
              </a:p>
            </p:txBody>
          </p:sp>
          <p:sp>
            <p:nvSpPr>
              <p:cNvPr id="4352"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3"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4" name="Rectangle 54"/>
              <p:cNvSpPr>
                <a:spLocks noChangeArrowheads="1"/>
              </p:cNvSpPr>
              <p:nvPr/>
            </p:nvSpPr>
            <p:spPr bwMode="auto">
              <a:xfrm>
                <a:off x="2694" y="2152"/>
                <a:ext cx="3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;qlqQ</a:t>
                </a:r>
              </a:p>
            </p:txBody>
          </p:sp>
          <p:sp>
            <p:nvSpPr>
              <p:cNvPr id="4355" name="Rectangle 55"/>
              <p:cNvSpPr>
                <a:spLocks noChangeArrowheads="1"/>
              </p:cNvSpPr>
              <p:nvPr/>
            </p:nvSpPr>
            <p:spPr bwMode="auto">
              <a:xfrm>
                <a:off x="2724" y="2273"/>
                <a:ext cx="375"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   </a:t>
                </a:r>
                <a:r>
                  <a:rPr lang="en-US" sz="1100">
                    <a:solidFill>
                      <a:srgbClr val="000000"/>
                    </a:solidFill>
                    <a:latin typeface="Kruti Dev 010" charset="0"/>
                  </a:rPr>
                  <a:t>nklrk</a:t>
                </a:r>
              </a:p>
            </p:txBody>
          </p:sp>
          <p:sp>
            <p:nvSpPr>
              <p:cNvPr id="4356" name="Rectangle 56"/>
              <p:cNvSpPr>
                <a:spLocks noChangeArrowheads="1"/>
              </p:cNvSpPr>
              <p:nvPr/>
            </p:nvSpPr>
            <p:spPr bwMode="auto">
              <a:xfrm>
                <a:off x="2804" y="2384"/>
                <a:ext cx="21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430</a:t>
                </a:r>
              </a:p>
            </p:txBody>
          </p:sp>
          <p:sp>
            <p:nvSpPr>
              <p:cNvPr id="4357"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8"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9"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0"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1"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2"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3"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4"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5" name="Rectangle 65"/>
              <p:cNvSpPr>
                <a:spLocks noChangeArrowheads="1"/>
              </p:cNvSpPr>
              <p:nvPr/>
            </p:nvSpPr>
            <p:spPr bwMode="auto">
              <a:xfrm>
                <a:off x="2708" y="2674"/>
                <a:ext cx="2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ewlk</a:t>
                </a:r>
              </a:p>
            </p:txBody>
          </p:sp>
          <p:sp>
            <p:nvSpPr>
              <p:cNvPr id="4366" name="Rectangle 66"/>
              <p:cNvSpPr>
                <a:spLocks noChangeArrowheads="1"/>
              </p:cNvSpPr>
              <p:nvPr/>
            </p:nvSpPr>
            <p:spPr bwMode="auto">
              <a:xfrm>
                <a:off x="2802" y="2902"/>
                <a:ext cx="23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lhuS</a:t>
                </a:r>
              </a:p>
            </p:txBody>
          </p:sp>
          <p:sp>
            <p:nvSpPr>
              <p:cNvPr id="4367"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8" name="Rectangle 72"/>
              <p:cNvSpPr>
                <a:spLocks noChangeArrowheads="1"/>
              </p:cNvSpPr>
              <p:nvPr/>
            </p:nvSpPr>
            <p:spPr bwMode="auto">
              <a:xfrm>
                <a:off x="2779" y="2790"/>
                <a:ext cx="31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fuxZeu</a:t>
                </a:r>
              </a:p>
            </p:txBody>
          </p:sp>
          <p:sp>
            <p:nvSpPr>
              <p:cNvPr id="4369"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70"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71"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72" name="Rectangle 76"/>
              <p:cNvSpPr>
                <a:spLocks noChangeArrowheads="1"/>
              </p:cNvSpPr>
              <p:nvPr/>
            </p:nvSpPr>
            <p:spPr bwMode="auto">
              <a:xfrm>
                <a:off x="2697" y="3550"/>
                <a:ext cx="31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;gks'kq</a:t>
                </a:r>
              </a:p>
            </p:txBody>
          </p:sp>
          <p:sp>
            <p:nvSpPr>
              <p:cNvPr id="4373" name="Rectangle 77"/>
              <p:cNvSpPr>
                <a:spLocks noChangeArrowheads="1"/>
              </p:cNvSpPr>
              <p:nvPr/>
            </p:nvSpPr>
            <p:spPr bwMode="auto">
              <a:xfrm>
                <a:off x="2682" y="3658"/>
                <a:ext cx="56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;jhgks@, vkbZ</a:t>
                </a:r>
              </a:p>
            </p:txBody>
          </p:sp>
          <p:sp>
            <p:nvSpPr>
              <p:cNvPr id="4374" name="Rectangle 78"/>
              <p:cNvSpPr>
                <a:spLocks noChangeArrowheads="1"/>
              </p:cNvSpPr>
              <p:nvPr/>
            </p:nvSpPr>
            <p:spPr bwMode="auto">
              <a:xfrm>
                <a:off x="2686" y="3774"/>
                <a:ext cx="58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ns'k dk caVokjk</a:t>
                </a:r>
              </a:p>
            </p:txBody>
          </p:sp>
        </p:grpSp>
        <p:sp>
          <p:nvSpPr>
            <p:cNvPr id="4107"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4108"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09"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10"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11"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12"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13"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14"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15"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16"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17"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18"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19"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20"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21"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22"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23"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24"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25"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26"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27"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28"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29"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30"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31"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32"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33"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34"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35"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36"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37"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38"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39"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40"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41"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42"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43"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44"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45"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46"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47"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48"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49"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50"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51"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pic>
          <p:nvPicPr>
            <p:cNvPr id="4152"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53"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154"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55" name="Rectangle 132"/>
            <p:cNvSpPr>
              <a:spLocks noChangeArrowheads="1"/>
            </p:cNvSpPr>
            <p:nvPr/>
          </p:nvSpPr>
          <p:spPr bwMode="auto">
            <a:xfrm>
              <a:off x="3038475" y="434975"/>
              <a:ext cx="246861" cy="27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 </a:t>
              </a:r>
            </a:p>
          </p:txBody>
        </p:sp>
        <p:sp>
          <p:nvSpPr>
            <p:cNvPr id="4156"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157"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158"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159"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160"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161" name="Rectangle 138"/>
            <p:cNvSpPr>
              <a:spLocks noChangeArrowheads="1"/>
            </p:cNvSpPr>
            <p:nvPr/>
          </p:nvSpPr>
          <p:spPr bwMode="auto">
            <a:xfrm>
              <a:off x="6238875" y="4462463"/>
              <a:ext cx="184352" cy="459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Kruti Dev 010" charset="0"/>
                </a:rPr>
                <a:t>S</a:t>
              </a:r>
            </a:p>
          </p:txBody>
        </p:sp>
        <p:sp>
          <p:nvSpPr>
            <p:cNvPr id="325" name="Rectangle 139"/>
            <p:cNvSpPr>
              <a:spLocks noChangeArrowheads="1"/>
            </p:cNvSpPr>
            <p:nvPr/>
          </p:nvSpPr>
          <p:spPr bwMode="auto">
            <a:xfrm>
              <a:off x="4900545" y="1967818"/>
              <a:ext cx="722302" cy="24447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FFFF00"/>
                  </a:solidFill>
                  <a:latin typeface="Kruti Dev 010" charset="0"/>
                </a:rPr>
                <a:t>¼2000 ch-lh-½</a:t>
              </a:r>
            </a:p>
          </p:txBody>
        </p:sp>
        <p:sp>
          <p:nvSpPr>
            <p:cNvPr id="326" name="Rectangle 140"/>
            <p:cNvSpPr>
              <a:spLocks noChangeArrowheads="1"/>
            </p:cNvSpPr>
            <p:nvPr/>
          </p:nvSpPr>
          <p:spPr bwMode="auto">
            <a:xfrm>
              <a:off x="411984" y="2450453"/>
              <a:ext cx="3182554" cy="92086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ln>
                    <a:solidFill>
                      <a:srgbClr val="FFFF00"/>
                    </a:solidFill>
                  </a:ln>
                  <a:solidFill>
                    <a:srgbClr val="FAFD00"/>
                  </a:solidFill>
                  <a:latin typeface="Kruti Dev 010" pitchFamily="2" charset="0"/>
                  <a:ea typeface="+mn-ea"/>
                  <a:cs typeface="+mn-cs"/>
                </a:rPr>
                <a:t>lh </a:t>
              </a:r>
              <a:r>
                <a:rPr lang="x-none" sz="5400" dirty="0">
                  <a:ln>
                    <a:solidFill>
                      <a:srgbClr val="FFFF00"/>
                    </a:solidFill>
                  </a:ln>
                  <a:solidFill>
                    <a:srgbClr val="FAFD00"/>
                  </a:solidFill>
                  <a:latin typeface="Kruti Dev 010" pitchFamily="2" charset="0"/>
                  <a:ea typeface="+mn-ea"/>
                  <a:cs typeface="Mangal"/>
                </a:rPr>
                <a:t>‰</a:t>
              </a:r>
              <a:r>
                <a:rPr lang="en-US" sz="5400" dirty="0">
                  <a:ln>
                    <a:solidFill>
                      <a:srgbClr val="FFFF00"/>
                    </a:solidFill>
                  </a:ln>
                  <a:solidFill>
                    <a:srgbClr val="FAFD00"/>
                  </a:solidFill>
                  <a:latin typeface="Kruti Dev 010" pitchFamily="2" charset="0"/>
                  <a:ea typeface="+mn-ea"/>
                  <a:cs typeface="Mangal"/>
                </a:rPr>
                <a:t> </a:t>
              </a:r>
              <a:r>
                <a:rPr lang="en-US" sz="5400" dirty="0">
                  <a:ln>
                    <a:solidFill>
                      <a:srgbClr val="FFFF00"/>
                    </a:solidFill>
                  </a:ln>
                  <a:solidFill>
                    <a:srgbClr val="FAFD00"/>
                  </a:solidFill>
                  <a:latin typeface="Kruti Dev 010" pitchFamily="2" charset="0"/>
                  <a:ea typeface="+mn-ea"/>
                  <a:cs typeface="+mn-cs"/>
                </a:rPr>
                <a:t>,l ts </a:t>
              </a:r>
            </a:p>
          </p:txBody>
        </p:sp>
        <p:sp>
          <p:nvSpPr>
            <p:cNvPr id="327" name="Rectangle 142"/>
            <p:cNvSpPr>
              <a:spLocks noChangeArrowheads="1"/>
            </p:cNvSpPr>
            <p:nvPr/>
          </p:nvSpPr>
          <p:spPr bwMode="auto">
            <a:xfrm>
              <a:off x="520537" y="4011337"/>
              <a:ext cx="3463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x-none" sz="5400" dirty="0">
                  <a:ln>
                    <a:solidFill>
                      <a:srgbClr val="00FF00"/>
                    </a:solidFill>
                  </a:ln>
                  <a:solidFill>
                    <a:srgbClr val="00FF00"/>
                  </a:solidFill>
                  <a:latin typeface="Kruti Dev 010" pitchFamily="2" charset="0"/>
                  <a:ea typeface="+mn-ea"/>
                  <a:cs typeface="Mangal"/>
                </a:rPr>
                <a:t>‰</a:t>
              </a:r>
              <a:r>
                <a:rPr lang="en-US" sz="5400" dirty="0">
                  <a:ln>
                    <a:solidFill>
                      <a:srgbClr val="00FF00"/>
                    </a:solidFill>
                  </a:ln>
                  <a:solidFill>
                    <a:srgbClr val="00FF00"/>
                  </a:solidFill>
                  <a:latin typeface="Kruti Dev 010" pitchFamily="2" charset="0"/>
                  <a:ea typeface="+mn-ea"/>
                  <a:cs typeface="Mangal"/>
                </a:rPr>
                <a:t> ¾ … $ </a:t>
              </a:r>
              <a:r>
                <a:rPr lang="en-US" sz="5400" dirty="0">
                  <a:ln>
                    <a:solidFill>
                      <a:srgbClr val="00FF00"/>
                    </a:solidFill>
                  </a:ln>
                  <a:solidFill>
                    <a:srgbClr val="00FF00"/>
                  </a:solidFill>
                  <a:latin typeface="Kruti Dev 010"/>
                  <a:ea typeface="+mn-ea"/>
                  <a:cs typeface="Mangal"/>
                </a:rPr>
                <a:t>†</a:t>
              </a:r>
              <a:endParaRPr lang="en-US" sz="5400" dirty="0">
                <a:ln>
                  <a:solidFill>
                    <a:srgbClr val="00FF00"/>
                  </a:solidFill>
                </a:ln>
                <a:solidFill>
                  <a:srgbClr val="00FF00"/>
                </a:solidFill>
                <a:latin typeface="Kruti Dev 010" pitchFamily="2" charset="0"/>
                <a:ea typeface="+mn-ea"/>
                <a:cs typeface="+mn-cs"/>
              </a:endParaRPr>
            </a:p>
          </p:txBody>
        </p:sp>
        <p:sp>
          <p:nvSpPr>
            <p:cNvPr id="4165"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4166"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330" name="Text Box 150"/>
            <p:cNvSpPr txBox="1">
              <a:spLocks noChangeArrowheads="1"/>
            </p:cNvSpPr>
            <p:nvPr/>
          </p:nvSpPr>
          <p:spPr bwMode="auto">
            <a:xfrm rot="-5385664">
              <a:off x="5915728" y="4367370"/>
              <a:ext cx="596910" cy="52228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dirty="0">
                  <a:solidFill>
                    <a:srgbClr val="EEFF4B"/>
                  </a:solidFill>
                  <a:latin typeface="Kruti Dev 010" pitchFamily="2" charset="0"/>
                  <a:ea typeface="+mn-ea"/>
                  <a:cs typeface="+mn-cs"/>
                </a:rPr>
                <a:t>,l</a:t>
              </a:r>
            </a:p>
          </p:txBody>
        </p:sp>
        <p:sp>
          <p:nvSpPr>
            <p:cNvPr id="4168" name="Rectangle 159"/>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32" name="Text Box 151"/>
            <p:cNvSpPr txBox="1">
              <a:spLocks noChangeArrowheads="1"/>
            </p:cNvSpPr>
            <p:nvPr/>
          </p:nvSpPr>
          <p:spPr bwMode="auto">
            <a:xfrm rot="-5400000">
              <a:off x="5939542" y="5345286"/>
              <a:ext cx="495308" cy="52228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dirty="0">
                  <a:solidFill>
                    <a:srgbClr val="EEFF4B"/>
                  </a:solidFill>
                  <a:latin typeface="Kruti Dev 010" pitchFamily="2" charset="0"/>
                  <a:ea typeface="+mn-ea"/>
                  <a:cs typeface="+mn-cs"/>
                </a:rPr>
                <a:t>ts</a:t>
              </a:r>
            </a:p>
          </p:txBody>
        </p:sp>
        <p:sp>
          <p:nvSpPr>
            <p:cNvPr id="4170"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334" name="Text Box 153"/>
            <p:cNvSpPr txBox="1">
              <a:spLocks noChangeArrowheads="1"/>
            </p:cNvSpPr>
            <p:nvPr/>
          </p:nvSpPr>
          <p:spPr bwMode="auto">
            <a:xfrm rot="-5388536">
              <a:off x="2752658" y="3807769"/>
              <a:ext cx="1966944" cy="6461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a:solidFill>
                    <a:srgbClr val="EEFF4B"/>
                  </a:solidFill>
                  <a:latin typeface="Kruti Dev 010" charset="0"/>
                </a:rPr>
                <a:t>† yksx</a:t>
              </a:r>
            </a:p>
          </p:txBody>
        </p:sp>
        <p:sp>
          <p:nvSpPr>
            <p:cNvPr id="4172"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173"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337" name="Text Box 156"/>
            <p:cNvSpPr txBox="1">
              <a:spLocks noChangeArrowheads="1"/>
            </p:cNvSpPr>
            <p:nvPr/>
          </p:nvSpPr>
          <p:spPr bwMode="auto">
            <a:xfrm rot="-5400000">
              <a:off x="3448788" y="933553"/>
              <a:ext cx="523883" cy="52228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dirty="0">
                  <a:solidFill>
                    <a:srgbClr val="EEFF4B"/>
                  </a:solidFill>
                  <a:latin typeface="Kruti Dev 010" pitchFamily="2" charset="0"/>
                  <a:ea typeface="+mn-ea"/>
                  <a:cs typeface="+mn-cs"/>
                </a:rPr>
                <a:t>lh</a:t>
              </a:r>
            </a:p>
          </p:txBody>
        </p:sp>
        <p:sp>
          <p:nvSpPr>
            <p:cNvPr id="4175"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76" name="Freeform 158"/>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77"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4178"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179"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180"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4181"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latin typeface="Kruti Dev 010" charset="0"/>
              </a:endParaRPr>
            </a:p>
          </p:txBody>
        </p:sp>
        <p:sp>
          <p:nvSpPr>
            <p:cNvPr id="4182"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183"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4184"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nvGrpSpPr>
            <p:cNvPr id="4185" name="Group 168"/>
            <p:cNvGrpSpPr>
              <a:grpSpLocks/>
            </p:cNvGrpSpPr>
            <p:nvPr/>
          </p:nvGrpSpPr>
          <p:grpSpPr bwMode="auto">
            <a:xfrm>
              <a:off x="6591302" y="4418013"/>
              <a:ext cx="952500" cy="527050"/>
              <a:chOff x="4152" y="2783"/>
              <a:chExt cx="600" cy="332"/>
            </a:xfrm>
          </p:grpSpPr>
          <p:sp>
            <p:nvSpPr>
              <p:cNvPr id="4300"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4301"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4302"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349" name="Rectangle 172"/>
            <p:cNvSpPr>
              <a:spLocks noChangeArrowheads="1"/>
            </p:cNvSpPr>
            <p:nvPr/>
          </p:nvSpPr>
          <p:spPr bwMode="auto">
            <a:xfrm>
              <a:off x="4913245" y="4203054"/>
              <a:ext cx="722302" cy="24447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FFFF00"/>
                  </a:solidFill>
                  <a:latin typeface="Kruti Dev 010" charset="0"/>
                </a:rPr>
                <a:t>¼1500 ch-lh-½</a:t>
              </a:r>
            </a:p>
          </p:txBody>
        </p:sp>
        <p:sp>
          <p:nvSpPr>
            <p:cNvPr id="350" name="Rectangle 174"/>
            <p:cNvSpPr>
              <a:spLocks noChangeArrowheads="1"/>
            </p:cNvSpPr>
            <p:nvPr/>
          </p:nvSpPr>
          <p:spPr bwMode="auto">
            <a:xfrm>
              <a:off x="7262712" y="1218506"/>
              <a:ext cx="722302" cy="24447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FFFF00"/>
                  </a:solidFill>
                  <a:latin typeface="Kruti Dev 010" charset="0"/>
                </a:rPr>
                <a:t>¼1000 ch-lh-½</a:t>
              </a:r>
            </a:p>
          </p:txBody>
        </p:sp>
        <p:sp>
          <p:nvSpPr>
            <p:cNvPr id="4188"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9"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0"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1"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2"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3"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4"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5"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6"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7"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8"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 name="Rectangle 187"/>
            <p:cNvSpPr>
              <a:spLocks noChangeArrowheads="1"/>
            </p:cNvSpPr>
            <p:nvPr/>
          </p:nvSpPr>
          <p:spPr bwMode="auto">
            <a:xfrm>
              <a:off x="6694488" y="3213100"/>
              <a:ext cx="541836" cy="30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nklrk</a:t>
              </a:r>
            </a:p>
          </p:txBody>
        </p:sp>
        <p:sp>
          <p:nvSpPr>
            <p:cNvPr id="4201"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 name="Rectangle 191"/>
            <p:cNvSpPr>
              <a:spLocks noChangeArrowheads="1"/>
            </p:cNvSpPr>
            <p:nvPr/>
          </p:nvSpPr>
          <p:spPr bwMode="auto">
            <a:xfrm>
              <a:off x="6599238" y="4394200"/>
              <a:ext cx="713365" cy="30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'kkafrdky</a:t>
              </a:r>
            </a:p>
          </p:txBody>
        </p:sp>
        <p:sp>
          <p:nvSpPr>
            <p:cNvPr id="4205"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7"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4208"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209" name="Rectangle 196"/>
            <p:cNvSpPr>
              <a:spLocks noChangeArrowheads="1"/>
            </p:cNvSpPr>
            <p:nvPr/>
          </p:nvSpPr>
          <p:spPr bwMode="auto">
            <a:xfrm>
              <a:off x="6686550" y="5102225"/>
              <a:ext cx="418400" cy="30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;h'kq</a:t>
              </a:r>
            </a:p>
          </p:txBody>
        </p:sp>
        <p:sp>
          <p:nvSpPr>
            <p:cNvPr id="4210"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1"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2"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3"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4"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5"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16"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4217"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4218"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219" name="Rectangle 206"/>
            <p:cNvSpPr>
              <a:spLocks noChangeArrowheads="1"/>
            </p:cNvSpPr>
            <p:nvPr/>
          </p:nvSpPr>
          <p:spPr bwMode="auto">
            <a:xfrm>
              <a:off x="6570663" y="561975"/>
              <a:ext cx="747028" cy="30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vjktdrk</a:t>
              </a:r>
            </a:p>
          </p:txBody>
        </p:sp>
        <p:sp>
          <p:nvSpPr>
            <p:cNvPr id="4220"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21"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22" name="Rectangle 209"/>
            <p:cNvSpPr>
              <a:spLocks noChangeArrowheads="1"/>
            </p:cNvSpPr>
            <p:nvPr/>
          </p:nvSpPr>
          <p:spPr bwMode="auto">
            <a:xfrm>
              <a:off x="6580188" y="1266825"/>
              <a:ext cx="588326" cy="30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jktoa'k</a:t>
              </a:r>
            </a:p>
          </p:txBody>
        </p:sp>
        <p:sp>
          <p:nvSpPr>
            <p:cNvPr id="4223"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24"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88" name="Rectangle 212"/>
            <p:cNvSpPr>
              <a:spLocks noChangeArrowheads="1"/>
            </p:cNvSpPr>
            <p:nvPr/>
          </p:nvSpPr>
          <p:spPr bwMode="auto">
            <a:xfrm>
              <a:off x="4097281" y="462844"/>
              <a:ext cx="1625577" cy="1414486"/>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89" name="Rectangle 213"/>
            <p:cNvSpPr>
              <a:spLocks noChangeArrowheads="1"/>
            </p:cNvSpPr>
            <p:nvPr/>
          </p:nvSpPr>
          <p:spPr bwMode="auto">
            <a:xfrm>
              <a:off x="4097281" y="2001156"/>
              <a:ext cx="1625577" cy="434029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27" name="Text Box 215"/>
            <p:cNvSpPr txBox="1">
              <a:spLocks noChangeArrowheads="1"/>
            </p:cNvSpPr>
            <p:nvPr/>
          </p:nvSpPr>
          <p:spPr bwMode="auto">
            <a:xfrm>
              <a:off x="533400" y="6483350"/>
              <a:ext cx="1993900" cy="52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a:solidFill>
                  <a:schemeClr val="tx1"/>
                </a:solidFill>
                <a:latin typeface="Kruti Dev 010" charset="0"/>
              </a:endParaRPr>
            </a:p>
          </p:txBody>
        </p:sp>
        <p:sp>
          <p:nvSpPr>
            <p:cNvPr id="391" name="Text Box 216"/>
            <p:cNvSpPr txBox="1">
              <a:spLocks noChangeArrowheads="1"/>
            </p:cNvSpPr>
            <p:nvPr/>
          </p:nvSpPr>
          <p:spPr bwMode="auto">
            <a:xfrm>
              <a:off x="2049435" y="-78503"/>
              <a:ext cx="2822536" cy="52388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endParaRPr lang="en-US" dirty="0">
                <a:solidFill>
                  <a:schemeClr val="tx1"/>
                </a:solidFill>
                <a:latin typeface="Kruti Dev 010" pitchFamily="2" charset="0"/>
                <a:ea typeface="ＭＳ Ｐゴシック" pitchFamily="-84" charset="-128"/>
                <a:cs typeface="+mn-cs"/>
              </a:endParaRPr>
            </a:p>
          </p:txBody>
        </p:sp>
        <p:sp>
          <p:nvSpPr>
            <p:cNvPr id="4229" name="Text Box 230"/>
            <p:cNvSpPr txBox="1">
              <a:spLocks noChangeArrowheads="1"/>
            </p:cNvSpPr>
            <p:nvPr/>
          </p:nvSpPr>
          <p:spPr bwMode="auto">
            <a:xfrm>
              <a:off x="8720138" y="90488"/>
              <a:ext cx="282450" cy="4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393" name="Rectangle 235"/>
            <p:cNvSpPr>
              <a:spLocks noChangeArrowheads="1"/>
            </p:cNvSpPr>
            <p:nvPr/>
          </p:nvSpPr>
          <p:spPr bwMode="auto">
            <a:xfrm>
              <a:off x="8091376" y="6530366"/>
              <a:ext cx="293683" cy="246067"/>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50</a:t>
              </a:r>
            </a:p>
          </p:txBody>
        </p:sp>
        <p:sp>
          <p:nvSpPr>
            <p:cNvPr id="4231" name="Rectangle 249"/>
            <p:cNvSpPr>
              <a:spLocks noChangeArrowheads="1"/>
            </p:cNvSpPr>
            <p:nvPr/>
          </p:nvSpPr>
          <p:spPr bwMode="auto">
            <a:xfrm>
              <a:off x="5173663" y="2278063"/>
              <a:ext cx="408781" cy="52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i="1">
                  <a:solidFill>
                    <a:schemeClr val="tx1"/>
                  </a:solidFill>
                  <a:latin typeface="Kruti Dev 010" charset="0"/>
                </a:rPr>
                <a:t>AC</a:t>
              </a:r>
            </a:p>
          </p:txBody>
        </p:sp>
        <p:sp>
          <p:nvSpPr>
            <p:cNvPr id="4232" name="Rectangle 262"/>
            <p:cNvSpPr>
              <a:spLocks noChangeArrowheads="1"/>
            </p:cNvSpPr>
            <p:nvPr/>
          </p:nvSpPr>
          <p:spPr bwMode="auto">
            <a:xfrm>
              <a:off x="5187950" y="5302249"/>
              <a:ext cx="399163" cy="52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i="1">
                  <a:solidFill>
                    <a:schemeClr val="tx1"/>
                  </a:solidFill>
                  <a:latin typeface="Kruti Dev 010" charset="0"/>
                </a:rPr>
                <a:t>LC</a:t>
              </a:r>
            </a:p>
          </p:txBody>
        </p:sp>
        <p:sp>
          <p:nvSpPr>
            <p:cNvPr id="4233" name="Text Box 290"/>
            <p:cNvSpPr txBox="1">
              <a:spLocks noChangeArrowheads="1"/>
            </p:cNvSpPr>
            <p:nvPr/>
          </p:nvSpPr>
          <p:spPr bwMode="auto">
            <a:xfrm>
              <a:off x="8658225" y="641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FFFF"/>
                </a:solidFill>
                <a:latin typeface="Kruti Dev 010" charset="0"/>
              </a:endParaRPr>
            </a:p>
          </p:txBody>
        </p:sp>
        <p:sp>
          <p:nvSpPr>
            <p:cNvPr id="397" name="AutoShape 291"/>
            <p:cNvSpPr>
              <a:spLocks noChangeArrowheads="1"/>
            </p:cNvSpPr>
            <p:nvPr/>
          </p:nvSpPr>
          <p:spPr bwMode="auto">
            <a:xfrm>
              <a:off x="5054530" y="2158321"/>
              <a:ext cx="647691" cy="62231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dirty="0">
                <a:solidFill>
                  <a:schemeClr val="tx1"/>
                </a:solidFill>
                <a:latin typeface="Kruti Dev 010" pitchFamily="2" charset="0"/>
                <a:ea typeface="+mn-ea"/>
                <a:cs typeface="+mn-cs"/>
              </a:endParaRPr>
            </a:p>
          </p:txBody>
        </p:sp>
        <p:sp>
          <p:nvSpPr>
            <p:cNvPr id="398" name="AutoShape 292"/>
            <p:cNvSpPr>
              <a:spLocks noChangeArrowheads="1"/>
            </p:cNvSpPr>
            <p:nvPr/>
          </p:nvSpPr>
          <p:spPr bwMode="auto">
            <a:xfrm>
              <a:off x="5079929" y="5142869"/>
              <a:ext cx="647691" cy="62231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99" name="AutoShape 229"/>
            <p:cNvSpPr>
              <a:spLocks noChangeArrowheads="1"/>
            </p:cNvSpPr>
            <p:nvPr/>
          </p:nvSpPr>
          <p:spPr bwMode="auto">
            <a:xfrm rot="19569238">
              <a:off x="5073580" y="4665024"/>
              <a:ext cx="3349578" cy="463557"/>
            </a:xfrm>
            <a:prstGeom prst="leftArrow">
              <a:avLst>
                <a:gd name="adj1" fmla="val 50000"/>
                <a:gd name="adj2" fmla="val 18065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237" name="Text Box 296"/>
            <p:cNvSpPr txBox="1">
              <a:spLocks noChangeArrowheads="1"/>
            </p:cNvSpPr>
            <p:nvPr/>
          </p:nvSpPr>
          <p:spPr bwMode="auto">
            <a:xfrm>
              <a:off x="8599488" y="6488113"/>
              <a:ext cx="261610" cy="30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r>
                <a:rPr lang="en-US" sz="1400">
                  <a:solidFill>
                    <a:srgbClr val="FFFFFF"/>
                  </a:solidFill>
                  <a:latin typeface="Kruti Dev 010" charset="0"/>
                </a:rPr>
                <a:t>2</a:t>
              </a:r>
              <a:endParaRPr lang="en-US" sz="1400">
                <a:latin typeface="Kruti Dev 010" charset="0"/>
              </a:endParaRPr>
            </a:p>
          </p:txBody>
        </p:sp>
        <p:grpSp>
          <p:nvGrpSpPr>
            <p:cNvPr id="4238" name="Group 276"/>
            <p:cNvGrpSpPr>
              <a:grpSpLocks/>
            </p:cNvGrpSpPr>
            <p:nvPr/>
          </p:nvGrpSpPr>
          <p:grpSpPr bwMode="auto">
            <a:xfrm>
              <a:off x="5111955" y="1395413"/>
              <a:ext cx="2869995" cy="4427390"/>
              <a:chOff x="5111955" y="1395413"/>
              <a:chExt cx="2869995" cy="4427390"/>
            </a:xfrm>
          </p:grpSpPr>
          <p:grpSp>
            <p:nvGrpSpPr>
              <p:cNvPr id="4260" name="Group 284"/>
              <p:cNvGrpSpPr>
                <a:grpSpLocks/>
              </p:cNvGrpSpPr>
              <p:nvPr/>
            </p:nvGrpSpPr>
            <p:grpSpPr bwMode="auto">
              <a:xfrm>
                <a:off x="5238750" y="2270126"/>
                <a:ext cx="374650" cy="414338"/>
                <a:chOff x="1558" y="1007"/>
                <a:chExt cx="2107" cy="1949"/>
              </a:xfrm>
            </p:grpSpPr>
            <p:grpSp>
              <p:nvGrpSpPr>
                <p:cNvPr id="4292" name="Group 286"/>
                <p:cNvGrpSpPr>
                  <a:grpSpLocks/>
                </p:cNvGrpSpPr>
                <p:nvPr/>
              </p:nvGrpSpPr>
              <p:grpSpPr bwMode="auto">
                <a:xfrm>
                  <a:off x="1558" y="1207"/>
                  <a:ext cx="2107" cy="1421"/>
                  <a:chOff x="578" y="2316"/>
                  <a:chExt cx="2105" cy="1421"/>
                </a:xfrm>
              </p:grpSpPr>
              <p:sp>
                <p:nvSpPr>
                  <p:cNvPr id="4298" name="Freeform 287"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sp>
                <p:nvSpPr>
                  <p:cNvPr id="4299" name="Freeform 288"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grpSp>
            <p:sp>
              <p:nvSpPr>
                <p:cNvPr id="4293" name="Freeform 290"/>
                <p:cNvSpPr>
                  <a:spLocks/>
                </p:cNvSpPr>
                <p:nvPr/>
              </p:nvSpPr>
              <p:spPr bwMode="auto">
                <a:xfrm>
                  <a:off x="1616" y="2649"/>
                  <a:ext cx="88" cy="277"/>
                </a:xfrm>
                <a:custGeom>
                  <a:avLst/>
                  <a:gdLst>
                    <a:gd name="T0" fmla="*/ 218 w 85"/>
                    <a:gd name="T1" fmla="*/ 3 h 318"/>
                    <a:gd name="T2" fmla="*/ 190 w 85"/>
                    <a:gd name="T3" fmla="*/ 3 h 318"/>
                    <a:gd name="T4" fmla="*/ 144 w 85"/>
                    <a:gd name="T5" fmla="*/ 3 h 318"/>
                    <a:gd name="T6" fmla="*/ 165 w 85"/>
                    <a:gd name="T7" fmla="*/ 3 h 318"/>
                    <a:gd name="T8" fmla="*/ 190 w 85"/>
                    <a:gd name="T9" fmla="*/ 3 h 318"/>
                    <a:gd name="T10" fmla="*/ 113 w 85"/>
                    <a:gd name="T11" fmla="*/ 3 h 318"/>
                    <a:gd name="T12" fmla="*/ 113 w 85"/>
                    <a:gd name="T13" fmla="*/ 3 h 318"/>
                    <a:gd name="T14" fmla="*/ 144 w 85"/>
                    <a:gd name="T15" fmla="*/ 3 h 318"/>
                    <a:gd name="T16" fmla="*/ 86 w 85"/>
                    <a:gd name="T17" fmla="*/ 3 h 318"/>
                    <a:gd name="T18" fmla="*/ 113 w 85"/>
                    <a:gd name="T19" fmla="*/ 3 h 318"/>
                    <a:gd name="T20" fmla="*/ 144 w 85"/>
                    <a:gd name="T21" fmla="*/ 3 h 318"/>
                    <a:gd name="T22" fmla="*/ 113 w 85"/>
                    <a:gd name="T23" fmla="*/ 3 h 318"/>
                    <a:gd name="T24" fmla="*/ 144 w 85"/>
                    <a:gd name="T25" fmla="*/ 3 h 318"/>
                    <a:gd name="T26" fmla="*/ 113 w 85"/>
                    <a:gd name="T27" fmla="*/ 3 h 318"/>
                    <a:gd name="T28" fmla="*/ 144 w 85"/>
                    <a:gd name="T29" fmla="*/ 3 h 318"/>
                    <a:gd name="T30" fmla="*/ 165 w 85"/>
                    <a:gd name="T31" fmla="*/ 3 h 318"/>
                    <a:gd name="T32" fmla="*/ 218 w 85"/>
                    <a:gd name="T33" fmla="*/ 3 h 318"/>
                    <a:gd name="T34" fmla="*/ 241 w 85"/>
                    <a:gd name="T35" fmla="*/ 3 h 318"/>
                    <a:gd name="T36" fmla="*/ 218 w 85"/>
                    <a:gd name="T37" fmla="*/ 3 h 318"/>
                    <a:gd name="T38" fmla="*/ 190 w 85"/>
                    <a:gd name="T39" fmla="*/ 3 h 318"/>
                    <a:gd name="T40" fmla="*/ 165 w 85"/>
                    <a:gd name="T41" fmla="*/ 3 h 318"/>
                    <a:gd name="T42" fmla="*/ 113 w 85"/>
                    <a:gd name="T43" fmla="*/ 3 h 318"/>
                    <a:gd name="T44" fmla="*/ 86 w 85"/>
                    <a:gd name="T45" fmla="*/ 3 h 318"/>
                    <a:gd name="T46" fmla="*/ 65 w 85"/>
                    <a:gd name="T47" fmla="*/ 3 h 318"/>
                    <a:gd name="T48" fmla="*/ 5 w 85"/>
                    <a:gd name="T49" fmla="*/ 3 h 318"/>
                    <a:gd name="T50" fmla="*/ 113 w 85"/>
                    <a:gd name="T51" fmla="*/ 3 h 318"/>
                    <a:gd name="T52" fmla="*/ 190 w 85"/>
                    <a:gd name="T53" fmla="*/ 3 h 318"/>
                    <a:gd name="T54" fmla="*/ 218 w 85"/>
                    <a:gd name="T55" fmla="*/ 3 h 318"/>
                    <a:gd name="T56" fmla="*/ 190 w 85"/>
                    <a:gd name="T57" fmla="*/ 3 h 318"/>
                    <a:gd name="T58" fmla="*/ 190 w 85"/>
                    <a:gd name="T59" fmla="*/ 3 h 318"/>
                    <a:gd name="T60" fmla="*/ 144 w 85"/>
                    <a:gd name="T61" fmla="*/ 3 h 318"/>
                    <a:gd name="T62" fmla="*/ 65 w 85"/>
                    <a:gd name="T63" fmla="*/ 3 h 318"/>
                    <a:gd name="T64" fmla="*/ 113 w 85"/>
                    <a:gd name="T65" fmla="*/ 3 h 318"/>
                    <a:gd name="T66" fmla="*/ 165 w 85"/>
                    <a:gd name="T67" fmla="*/ 3 h 318"/>
                    <a:gd name="T68" fmla="*/ 218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94" name="Freeform 291"/>
                <p:cNvSpPr>
                  <a:spLocks/>
                </p:cNvSpPr>
                <p:nvPr/>
              </p:nvSpPr>
              <p:spPr bwMode="auto">
                <a:xfrm>
                  <a:off x="1635" y="2647"/>
                  <a:ext cx="109" cy="309"/>
                </a:xfrm>
                <a:custGeom>
                  <a:avLst/>
                  <a:gdLst>
                    <a:gd name="T0" fmla="*/ 1 w 105"/>
                    <a:gd name="T1" fmla="*/ 0 h 354"/>
                    <a:gd name="T2" fmla="*/ 306 w 105"/>
                    <a:gd name="T3" fmla="*/ 3 h 354"/>
                    <a:gd name="T4" fmla="*/ 240 w 105"/>
                    <a:gd name="T5" fmla="*/ 3 h 354"/>
                    <a:gd name="T6" fmla="*/ 276 w 105"/>
                    <a:gd name="T7" fmla="*/ 3 h 354"/>
                    <a:gd name="T8" fmla="*/ 276 w 105"/>
                    <a:gd name="T9" fmla="*/ 3 h 354"/>
                    <a:gd name="T10" fmla="*/ 321 w 105"/>
                    <a:gd name="T11" fmla="*/ 3 h 354"/>
                    <a:gd name="T12" fmla="*/ 321 w 105"/>
                    <a:gd name="T13" fmla="*/ 3 h 354"/>
                    <a:gd name="T14" fmla="*/ 276 w 105"/>
                    <a:gd name="T15" fmla="*/ 4 h 354"/>
                    <a:gd name="T16" fmla="*/ 227 w 105"/>
                    <a:gd name="T17" fmla="*/ 4 h 354"/>
                    <a:gd name="T18" fmla="*/ 52 w 105"/>
                    <a:gd name="T19" fmla="*/ 3 h 354"/>
                    <a:gd name="T20" fmla="*/ 12 w 105"/>
                    <a:gd name="T21" fmla="*/ 3 h 354"/>
                    <a:gd name="T22" fmla="*/ 52 w 105"/>
                    <a:gd name="T23" fmla="*/ 3 h 354"/>
                    <a:gd name="T24" fmla="*/ 9 w 105"/>
                    <a:gd name="T25" fmla="*/ 3 h 354"/>
                    <a:gd name="T26" fmla="*/ 6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95" name="Freeform 292"/>
                <p:cNvSpPr>
                  <a:spLocks/>
                </p:cNvSpPr>
                <p:nvPr/>
              </p:nvSpPr>
              <p:spPr bwMode="auto">
                <a:xfrm>
                  <a:off x="3008" y="2583"/>
                  <a:ext cx="155" cy="328"/>
                </a:xfrm>
                <a:custGeom>
                  <a:avLst/>
                  <a:gdLst>
                    <a:gd name="T0" fmla="*/ 496 w 149"/>
                    <a:gd name="T1" fmla="*/ 3 h 376"/>
                    <a:gd name="T2" fmla="*/ 472 w 149"/>
                    <a:gd name="T3" fmla="*/ 3 h 376"/>
                    <a:gd name="T4" fmla="*/ 438 w 149"/>
                    <a:gd name="T5" fmla="*/ 3 h 376"/>
                    <a:gd name="T6" fmla="*/ 432 w 149"/>
                    <a:gd name="T7" fmla="*/ 3 h 376"/>
                    <a:gd name="T8" fmla="*/ 369 w 149"/>
                    <a:gd name="T9" fmla="*/ 3 h 376"/>
                    <a:gd name="T10" fmla="*/ 291 w 149"/>
                    <a:gd name="T11" fmla="*/ 3 h 376"/>
                    <a:gd name="T12" fmla="*/ 234 w 149"/>
                    <a:gd name="T13" fmla="*/ 4 h 376"/>
                    <a:gd name="T14" fmla="*/ 196 w 149"/>
                    <a:gd name="T15" fmla="*/ 4 h 376"/>
                    <a:gd name="T16" fmla="*/ 62 w 149"/>
                    <a:gd name="T17" fmla="*/ 4 h 376"/>
                    <a:gd name="T18" fmla="*/ 2 w 149"/>
                    <a:gd name="T19" fmla="*/ 4 h 376"/>
                    <a:gd name="T20" fmla="*/ 5 w 149"/>
                    <a:gd name="T21" fmla="*/ 3 h 376"/>
                    <a:gd name="T22" fmla="*/ 8 w 149"/>
                    <a:gd name="T23" fmla="*/ 3 h 376"/>
                    <a:gd name="T24" fmla="*/ 70 w 149"/>
                    <a:gd name="T25" fmla="*/ 3 h 376"/>
                    <a:gd name="T26" fmla="*/ 117 w 149"/>
                    <a:gd name="T27" fmla="*/ 3 h 376"/>
                    <a:gd name="T28" fmla="*/ 149 w 149"/>
                    <a:gd name="T29" fmla="*/ 3 h 376"/>
                    <a:gd name="T30" fmla="*/ 283 w 149"/>
                    <a:gd name="T31" fmla="*/ 3 h 376"/>
                    <a:gd name="T32" fmla="*/ 432 w 149"/>
                    <a:gd name="T33" fmla="*/ 3 h 376"/>
                    <a:gd name="T34" fmla="*/ 4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96" name="Freeform 293"/>
                <p:cNvSpPr>
                  <a:spLocks/>
                </p:cNvSpPr>
                <p:nvPr/>
              </p:nvSpPr>
              <p:spPr bwMode="auto">
                <a:xfrm>
                  <a:off x="1714" y="1020"/>
                  <a:ext cx="99" cy="440"/>
                </a:xfrm>
                <a:custGeom>
                  <a:avLst/>
                  <a:gdLst>
                    <a:gd name="T0" fmla="*/ 68 w 96"/>
                    <a:gd name="T1" fmla="*/ 6 h 504"/>
                    <a:gd name="T2" fmla="*/ 161 w 96"/>
                    <a:gd name="T3" fmla="*/ 7 h 504"/>
                    <a:gd name="T4" fmla="*/ 192 w 96"/>
                    <a:gd name="T5" fmla="*/ 6 h 504"/>
                    <a:gd name="T6" fmla="*/ 192 w 96"/>
                    <a:gd name="T7" fmla="*/ 3 h 504"/>
                    <a:gd name="T8" fmla="*/ 237 w 96"/>
                    <a:gd name="T9" fmla="*/ 3 h 504"/>
                    <a:gd name="T10" fmla="*/ 255 w 96"/>
                    <a:gd name="T11" fmla="*/ 3 h 504"/>
                    <a:gd name="T12" fmla="*/ 237 w 96"/>
                    <a:gd name="T13" fmla="*/ 3 h 504"/>
                    <a:gd name="T14" fmla="*/ 206 w 96"/>
                    <a:gd name="T15" fmla="*/ 3 h 504"/>
                    <a:gd name="T16" fmla="*/ 74 w 96"/>
                    <a:gd name="T17" fmla="*/ 3 h 504"/>
                    <a:gd name="T18" fmla="*/ 68 w 96"/>
                    <a:gd name="T19" fmla="*/ 3 h 504"/>
                    <a:gd name="T20" fmla="*/ 80 w 96"/>
                    <a:gd name="T21" fmla="*/ 4 h 504"/>
                    <a:gd name="T22" fmla="*/ 104 w 96"/>
                    <a:gd name="T23" fmla="*/ 5 h 504"/>
                    <a:gd name="T24" fmla="*/ 64 w 96"/>
                    <a:gd name="T25" fmla="*/ 6 h 504"/>
                    <a:gd name="T26" fmla="*/ 68 w 96"/>
                    <a:gd name="T27" fmla="*/ 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97" name="Freeform 294"/>
                <p:cNvSpPr>
                  <a:spLocks/>
                </p:cNvSpPr>
                <p:nvPr/>
              </p:nvSpPr>
              <p:spPr bwMode="auto">
                <a:xfrm>
                  <a:off x="3431" y="1007"/>
                  <a:ext cx="156" cy="358"/>
                </a:xfrm>
                <a:custGeom>
                  <a:avLst/>
                  <a:gdLst>
                    <a:gd name="T0" fmla="*/ 5 w 150"/>
                    <a:gd name="T1" fmla="*/ 5 h 410"/>
                    <a:gd name="T2" fmla="*/ 141 w 150"/>
                    <a:gd name="T3" fmla="*/ 5 h 410"/>
                    <a:gd name="T4" fmla="*/ 281 w 150"/>
                    <a:gd name="T5" fmla="*/ 5 h 410"/>
                    <a:gd name="T6" fmla="*/ 329 w 150"/>
                    <a:gd name="T7" fmla="*/ 4 h 410"/>
                    <a:gd name="T8" fmla="*/ 402 w 150"/>
                    <a:gd name="T9" fmla="*/ 3 h 410"/>
                    <a:gd name="T10" fmla="*/ 450 w 150"/>
                    <a:gd name="T11" fmla="*/ 3 h 410"/>
                    <a:gd name="T12" fmla="*/ 475 w 150"/>
                    <a:gd name="T13" fmla="*/ 3 h 410"/>
                    <a:gd name="T14" fmla="*/ 487 w 150"/>
                    <a:gd name="T15" fmla="*/ 3 h 410"/>
                    <a:gd name="T16" fmla="*/ 506 w 150"/>
                    <a:gd name="T17" fmla="*/ 3 h 410"/>
                    <a:gd name="T18" fmla="*/ 513 w 150"/>
                    <a:gd name="T19" fmla="*/ 3 h 410"/>
                    <a:gd name="T20" fmla="*/ 456 w 150"/>
                    <a:gd name="T21" fmla="*/ 0 h 410"/>
                    <a:gd name="T22" fmla="*/ 329 w 150"/>
                    <a:gd name="T23" fmla="*/ 3 h 410"/>
                    <a:gd name="T24" fmla="*/ 270 w 150"/>
                    <a:gd name="T25" fmla="*/ 3 h 410"/>
                    <a:gd name="T26" fmla="*/ 233 w 150"/>
                    <a:gd name="T27" fmla="*/ 3 h 410"/>
                    <a:gd name="T28" fmla="*/ 201 w 150"/>
                    <a:gd name="T29" fmla="*/ 3 h 410"/>
                    <a:gd name="T30" fmla="*/ 147 w 150"/>
                    <a:gd name="T31" fmla="*/ 3 h 410"/>
                    <a:gd name="T32" fmla="*/ 141 w 150"/>
                    <a:gd name="T33" fmla="*/ 3 h 410"/>
                    <a:gd name="T34" fmla="*/ 116 w 150"/>
                    <a:gd name="T35" fmla="*/ 3 h 410"/>
                    <a:gd name="T36" fmla="*/ 108 w 150"/>
                    <a:gd name="T37" fmla="*/ 3 h 410"/>
                    <a:gd name="T38" fmla="*/ 96 w 150"/>
                    <a:gd name="T39" fmla="*/ 3 h 410"/>
                    <a:gd name="T40" fmla="*/ 58 w 150"/>
                    <a:gd name="T41" fmla="*/ 4 h 410"/>
                    <a:gd name="T42" fmla="*/ 10 w 150"/>
                    <a:gd name="T43" fmla="*/ 5 h 410"/>
                    <a:gd name="T44" fmla="*/ 2 w 150"/>
                    <a:gd name="T45" fmla="*/ 5 h 410"/>
                    <a:gd name="T46" fmla="*/ 5 w 150"/>
                    <a:gd name="T47" fmla="*/ 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grpSp>
          <p:sp>
            <p:nvSpPr>
              <p:cNvPr id="424" name="Rectangle 295"/>
              <p:cNvSpPr>
                <a:spLocks noChangeArrowheads="1"/>
              </p:cNvSpPr>
              <p:nvPr/>
            </p:nvSpPr>
            <p:spPr bwMode="auto">
              <a:xfrm>
                <a:off x="5221215" y="2277386"/>
                <a:ext cx="631816" cy="520708"/>
              </a:xfrm>
              <a:prstGeom prst="rect">
                <a:avLst/>
              </a:prstGeom>
              <a:noFill/>
              <a:ln>
                <a:noFill/>
              </a:ln>
              <a:extLst/>
            </p:spPr>
            <p:txBody>
              <a:bodyPr wrap="none" lIns="90487" tIns="44450" rIns="90487" bIns="44450">
                <a:spAutoFit/>
              </a:bodyPr>
              <a:lstStyle/>
              <a:p>
                <a:r>
                  <a:rPr lang="en-US" i="1">
                    <a:solidFill>
                      <a:srgbClr val="FFFFFF"/>
                    </a:solidFill>
                    <a:effectLst>
                      <a:outerShdw blurRad="38100" dist="38100" dir="2700000" algn="tl">
                        <a:srgbClr val="000000"/>
                      </a:outerShdw>
                    </a:effectLst>
                    <a:latin typeface="Kruti Dev 010" charset="0"/>
                  </a:rPr>
                  <a:t>,lh</a:t>
                </a:r>
              </a:p>
            </p:txBody>
          </p:sp>
          <p:grpSp>
            <p:nvGrpSpPr>
              <p:cNvPr id="4262" name="Group 297"/>
              <p:cNvGrpSpPr>
                <a:grpSpLocks/>
              </p:cNvGrpSpPr>
              <p:nvPr/>
            </p:nvGrpSpPr>
            <p:grpSpPr bwMode="auto">
              <a:xfrm>
                <a:off x="5243512" y="5294313"/>
                <a:ext cx="374650" cy="414338"/>
                <a:chOff x="1558" y="1007"/>
                <a:chExt cx="2107" cy="1949"/>
              </a:xfrm>
            </p:grpSpPr>
            <p:grpSp>
              <p:nvGrpSpPr>
                <p:cNvPr id="4284" name="Group 299"/>
                <p:cNvGrpSpPr>
                  <a:grpSpLocks/>
                </p:cNvGrpSpPr>
                <p:nvPr/>
              </p:nvGrpSpPr>
              <p:grpSpPr bwMode="auto">
                <a:xfrm>
                  <a:off x="1558" y="1207"/>
                  <a:ext cx="2107" cy="1421"/>
                  <a:chOff x="578" y="2316"/>
                  <a:chExt cx="2105" cy="1421"/>
                </a:xfrm>
              </p:grpSpPr>
              <p:sp>
                <p:nvSpPr>
                  <p:cNvPr id="4290" name="Freeform 300"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sp>
                <p:nvSpPr>
                  <p:cNvPr id="4291" name="Freeform 301"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grpSp>
            <p:sp>
              <p:nvSpPr>
                <p:cNvPr id="4285" name="Freeform 303"/>
                <p:cNvSpPr>
                  <a:spLocks/>
                </p:cNvSpPr>
                <p:nvPr/>
              </p:nvSpPr>
              <p:spPr bwMode="auto">
                <a:xfrm>
                  <a:off x="1616" y="2649"/>
                  <a:ext cx="88" cy="277"/>
                </a:xfrm>
                <a:custGeom>
                  <a:avLst/>
                  <a:gdLst>
                    <a:gd name="T0" fmla="*/ 218 w 85"/>
                    <a:gd name="T1" fmla="*/ 3 h 318"/>
                    <a:gd name="T2" fmla="*/ 190 w 85"/>
                    <a:gd name="T3" fmla="*/ 3 h 318"/>
                    <a:gd name="T4" fmla="*/ 144 w 85"/>
                    <a:gd name="T5" fmla="*/ 3 h 318"/>
                    <a:gd name="T6" fmla="*/ 165 w 85"/>
                    <a:gd name="T7" fmla="*/ 3 h 318"/>
                    <a:gd name="T8" fmla="*/ 190 w 85"/>
                    <a:gd name="T9" fmla="*/ 3 h 318"/>
                    <a:gd name="T10" fmla="*/ 113 w 85"/>
                    <a:gd name="T11" fmla="*/ 3 h 318"/>
                    <a:gd name="T12" fmla="*/ 113 w 85"/>
                    <a:gd name="T13" fmla="*/ 3 h 318"/>
                    <a:gd name="T14" fmla="*/ 144 w 85"/>
                    <a:gd name="T15" fmla="*/ 3 h 318"/>
                    <a:gd name="T16" fmla="*/ 86 w 85"/>
                    <a:gd name="T17" fmla="*/ 3 h 318"/>
                    <a:gd name="T18" fmla="*/ 113 w 85"/>
                    <a:gd name="T19" fmla="*/ 3 h 318"/>
                    <a:gd name="T20" fmla="*/ 144 w 85"/>
                    <a:gd name="T21" fmla="*/ 3 h 318"/>
                    <a:gd name="T22" fmla="*/ 113 w 85"/>
                    <a:gd name="T23" fmla="*/ 3 h 318"/>
                    <a:gd name="T24" fmla="*/ 144 w 85"/>
                    <a:gd name="T25" fmla="*/ 3 h 318"/>
                    <a:gd name="T26" fmla="*/ 113 w 85"/>
                    <a:gd name="T27" fmla="*/ 3 h 318"/>
                    <a:gd name="T28" fmla="*/ 144 w 85"/>
                    <a:gd name="T29" fmla="*/ 3 h 318"/>
                    <a:gd name="T30" fmla="*/ 165 w 85"/>
                    <a:gd name="T31" fmla="*/ 3 h 318"/>
                    <a:gd name="T32" fmla="*/ 218 w 85"/>
                    <a:gd name="T33" fmla="*/ 3 h 318"/>
                    <a:gd name="T34" fmla="*/ 241 w 85"/>
                    <a:gd name="T35" fmla="*/ 3 h 318"/>
                    <a:gd name="T36" fmla="*/ 218 w 85"/>
                    <a:gd name="T37" fmla="*/ 3 h 318"/>
                    <a:gd name="T38" fmla="*/ 190 w 85"/>
                    <a:gd name="T39" fmla="*/ 3 h 318"/>
                    <a:gd name="T40" fmla="*/ 165 w 85"/>
                    <a:gd name="T41" fmla="*/ 3 h 318"/>
                    <a:gd name="T42" fmla="*/ 113 w 85"/>
                    <a:gd name="T43" fmla="*/ 3 h 318"/>
                    <a:gd name="T44" fmla="*/ 86 w 85"/>
                    <a:gd name="T45" fmla="*/ 3 h 318"/>
                    <a:gd name="T46" fmla="*/ 65 w 85"/>
                    <a:gd name="T47" fmla="*/ 3 h 318"/>
                    <a:gd name="T48" fmla="*/ 5 w 85"/>
                    <a:gd name="T49" fmla="*/ 3 h 318"/>
                    <a:gd name="T50" fmla="*/ 113 w 85"/>
                    <a:gd name="T51" fmla="*/ 3 h 318"/>
                    <a:gd name="T52" fmla="*/ 190 w 85"/>
                    <a:gd name="T53" fmla="*/ 3 h 318"/>
                    <a:gd name="T54" fmla="*/ 218 w 85"/>
                    <a:gd name="T55" fmla="*/ 3 h 318"/>
                    <a:gd name="T56" fmla="*/ 190 w 85"/>
                    <a:gd name="T57" fmla="*/ 3 h 318"/>
                    <a:gd name="T58" fmla="*/ 190 w 85"/>
                    <a:gd name="T59" fmla="*/ 3 h 318"/>
                    <a:gd name="T60" fmla="*/ 144 w 85"/>
                    <a:gd name="T61" fmla="*/ 3 h 318"/>
                    <a:gd name="T62" fmla="*/ 65 w 85"/>
                    <a:gd name="T63" fmla="*/ 3 h 318"/>
                    <a:gd name="T64" fmla="*/ 113 w 85"/>
                    <a:gd name="T65" fmla="*/ 3 h 318"/>
                    <a:gd name="T66" fmla="*/ 165 w 85"/>
                    <a:gd name="T67" fmla="*/ 3 h 318"/>
                    <a:gd name="T68" fmla="*/ 218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86" name="Freeform 304"/>
                <p:cNvSpPr>
                  <a:spLocks/>
                </p:cNvSpPr>
                <p:nvPr/>
              </p:nvSpPr>
              <p:spPr bwMode="auto">
                <a:xfrm>
                  <a:off x="1635" y="2647"/>
                  <a:ext cx="109" cy="309"/>
                </a:xfrm>
                <a:custGeom>
                  <a:avLst/>
                  <a:gdLst>
                    <a:gd name="T0" fmla="*/ 1 w 105"/>
                    <a:gd name="T1" fmla="*/ 0 h 354"/>
                    <a:gd name="T2" fmla="*/ 306 w 105"/>
                    <a:gd name="T3" fmla="*/ 3 h 354"/>
                    <a:gd name="T4" fmla="*/ 240 w 105"/>
                    <a:gd name="T5" fmla="*/ 3 h 354"/>
                    <a:gd name="T6" fmla="*/ 276 w 105"/>
                    <a:gd name="T7" fmla="*/ 3 h 354"/>
                    <a:gd name="T8" fmla="*/ 276 w 105"/>
                    <a:gd name="T9" fmla="*/ 3 h 354"/>
                    <a:gd name="T10" fmla="*/ 321 w 105"/>
                    <a:gd name="T11" fmla="*/ 3 h 354"/>
                    <a:gd name="T12" fmla="*/ 321 w 105"/>
                    <a:gd name="T13" fmla="*/ 3 h 354"/>
                    <a:gd name="T14" fmla="*/ 276 w 105"/>
                    <a:gd name="T15" fmla="*/ 4 h 354"/>
                    <a:gd name="T16" fmla="*/ 227 w 105"/>
                    <a:gd name="T17" fmla="*/ 4 h 354"/>
                    <a:gd name="T18" fmla="*/ 52 w 105"/>
                    <a:gd name="T19" fmla="*/ 3 h 354"/>
                    <a:gd name="T20" fmla="*/ 12 w 105"/>
                    <a:gd name="T21" fmla="*/ 3 h 354"/>
                    <a:gd name="T22" fmla="*/ 52 w 105"/>
                    <a:gd name="T23" fmla="*/ 3 h 354"/>
                    <a:gd name="T24" fmla="*/ 9 w 105"/>
                    <a:gd name="T25" fmla="*/ 3 h 354"/>
                    <a:gd name="T26" fmla="*/ 6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87" name="Freeform 305"/>
                <p:cNvSpPr>
                  <a:spLocks/>
                </p:cNvSpPr>
                <p:nvPr/>
              </p:nvSpPr>
              <p:spPr bwMode="auto">
                <a:xfrm>
                  <a:off x="3008" y="2583"/>
                  <a:ext cx="155" cy="328"/>
                </a:xfrm>
                <a:custGeom>
                  <a:avLst/>
                  <a:gdLst>
                    <a:gd name="T0" fmla="*/ 496 w 149"/>
                    <a:gd name="T1" fmla="*/ 3 h 376"/>
                    <a:gd name="T2" fmla="*/ 472 w 149"/>
                    <a:gd name="T3" fmla="*/ 3 h 376"/>
                    <a:gd name="T4" fmla="*/ 438 w 149"/>
                    <a:gd name="T5" fmla="*/ 3 h 376"/>
                    <a:gd name="T6" fmla="*/ 432 w 149"/>
                    <a:gd name="T7" fmla="*/ 3 h 376"/>
                    <a:gd name="T8" fmla="*/ 369 w 149"/>
                    <a:gd name="T9" fmla="*/ 3 h 376"/>
                    <a:gd name="T10" fmla="*/ 291 w 149"/>
                    <a:gd name="T11" fmla="*/ 3 h 376"/>
                    <a:gd name="T12" fmla="*/ 234 w 149"/>
                    <a:gd name="T13" fmla="*/ 4 h 376"/>
                    <a:gd name="T14" fmla="*/ 196 w 149"/>
                    <a:gd name="T15" fmla="*/ 4 h 376"/>
                    <a:gd name="T16" fmla="*/ 62 w 149"/>
                    <a:gd name="T17" fmla="*/ 4 h 376"/>
                    <a:gd name="T18" fmla="*/ 2 w 149"/>
                    <a:gd name="T19" fmla="*/ 4 h 376"/>
                    <a:gd name="T20" fmla="*/ 5 w 149"/>
                    <a:gd name="T21" fmla="*/ 3 h 376"/>
                    <a:gd name="T22" fmla="*/ 8 w 149"/>
                    <a:gd name="T23" fmla="*/ 3 h 376"/>
                    <a:gd name="T24" fmla="*/ 70 w 149"/>
                    <a:gd name="T25" fmla="*/ 3 h 376"/>
                    <a:gd name="T26" fmla="*/ 117 w 149"/>
                    <a:gd name="T27" fmla="*/ 3 h 376"/>
                    <a:gd name="T28" fmla="*/ 149 w 149"/>
                    <a:gd name="T29" fmla="*/ 3 h 376"/>
                    <a:gd name="T30" fmla="*/ 283 w 149"/>
                    <a:gd name="T31" fmla="*/ 3 h 376"/>
                    <a:gd name="T32" fmla="*/ 432 w 149"/>
                    <a:gd name="T33" fmla="*/ 3 h 376"/>
                    <a:gd name="T34" fmla="*/ 4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88" name="Freeform 306"/>
                <p:cNvSpPr>
                  <a:spLocks/>
                </p:cNvSpPr>
                <p:nvPr/>
              </p:nvSpPr>
              <p:spPr bwMode="auto">
                <a:xfrm>
                  <a:off x="1714" y="1020"/>
                  <a:ext cx="99" cy="440"/>
                </a:xfrm>
                <a:custGeom>
                  <a:avLst/>
                  <a:gdLst>
                    <a:gd name="T0" fmla="*/ 68 w 96"/>
                    <a:gd name="T1" fmla="*/ 6 h 504"/>
                    <a:gd name="T2" fmla="*/ 161 w 96"/>
                    <a:gd name="T3" fmla="*/ 7 h 504"/>
                    <a:gd name="T4" fmla="*/ 192 w 96"/>
                    <a:gd name="T5" fmla="*/ 6 h 504"/>
                    <a:gd name="T6" fmla="*/ 192 w 96"/>
                    <a:gd name="T7" fmla="*/ 3 h 504"/>
                    <a:gd name="T8" fmla="*/ 237 w 96"/>
                    <a:gd name="T9" fmla="*/ 3 h 504"/>
                    <a:gd name="T10" fmla="*/ 255 w 96"/>
                    <a:gd name="T11" fmla="*/ 3 h 504"/>
                    <a:gd name="T12" fmla="*/ 237 w 96"/>
                    <a:gd name="T13" fmla="*/ 3 h 504"/>
                    <a:gd name="T14" fmla="*/ 206 w 96"/>
                    <a:gd name="T15" fmla="*/ 3 h 504"/>
                    <a:gd name="T16" fmla="*/ 74 w 96"/>
                    <a:gd name="T17" fmla="*/ 3 h 504"/>
                    <a:gd name="T18" fmla="*/ 68 w 96"/>
                    <a:gd name="T19" fmla="*/ 3 h 504"/>
                    <a:gd name="T20" fmla="*/ 80 w 96"/>
                    <a:gd name="T21" fmla="*/ 4 h 504"/>
                    <a:gd name="T22" fmla="*/ 104 w 96"/>
                    <a:gd name="T23" fmla="*/ 5 h 504"/>
                    <a:gd name="T24" fmla="*/ 64 w 96"/>
                    <a:gd name="T25" fmla="*/ 6 h 504"/>
                    <a:gd name="T26" fmla="*/ 68 w 96"/>
                    <a:gd name="T27" fmla="*/ 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89" name="Freeform 307"/>
                <p:cNvSpPr>
                  <a:spLocks/>
                </p:cNvSpPr>
                <p:nvPr/>
              </p:nvSpPr>
              <p:spPr bwMode="auto">
                <a:xfrm>
                  <a:off x="3431" y="1007"/>
                  <a:ext cx="156" cy="358"/>
                </a:xfrm>
                <a:custGeom>
                  <a:avLst/>
                  <a:gdLst>
                    <a:gd name="T0" fmla="*/ 5 w 150"/>
                    <a:gd name="T1" fmla="*/ 5 h 410"/>
                    <a:gd name="T2" fmla="*/ 141 w 150"/>
                    <a:gd name="T3" fmla="*/ 5 h 410"/>
                    <a:gd name="T4" fmla="*/ 281 w 150"/>
                    <a:gd name="T5" fmla="*/ 5 h 410"/>
                    <a:gd name="T6" fmla="*/ 329 w 150"/>
                    <a:gd name="T7" fmla="*/ 4 h 410"/>
                    <a:gd name="T8" fmla="*/ 402 w 150"/>
                    <a:gd name="T9" fmla="*/ 3 h 410"/>
                    <a:gd name="T10" fmla="*/ 450 w 150"/>
                    <a:gd name="T11" fmla="*/ 3 h 410"/>
                    <a:gd name="T12" fmla="*/ 475 w 150"/>
                    <a:gd name="T13" fmla="*/ 3 h 410"/>
                    <a:gd name="T14" fmla="*/ 487 w 150"/>
                    <a:gd name="T15" fmla="*/ 3 h 410"/>
                    <a:gd name="T16" fmla="*/ 506 w 150"/>
                    <a:gd name="T17" fmla="*/ 3 h 410"/>
                    <a:gd name="T18" fmla="*/ 513 w 150"/>
                    <a:gd name="T19" fmla="*/ 3 h 410"/>
                    <a:gd name="T20" fmla="*/ 456 w 150"/>
                    <a:gd name="T21" fmla="*/ 0 h 410"/>
                    <a:gd name="T22" fmla="*/ 329 w 150"/>
                    <a:gd name="T23" fmla="*/ 3 h 410"/>
                    <a:gd name="T24" fmla="*/ 270 w 150"/>
                    <a:gd name="T25" fmla="*/ 3 h 410"/>
                    <a:gd name="T26" fmla="*/ 233 w 150"/>
                    <a:gd name="T27" fmla="*/ 3 h 410"/>
                    <a:gd name="T28" fmla="*/ 201 w 150"/>
                    <a:gd name="T29" fmla="*/ 3 h 410"/>
                    <a:gd name="T30" fmla="*/ 147 w 150"/>
                    <a:gd name="T31" fmla="*/ 3 h 410"/>
                    <a:gd name="T32" fmla="*/ 141 w 150"/>
                    <a:gd name="T33" fmla="*/ 3 h 410"/>
                    <a:gd name="T34" fmla="*/ 116 w 150"/>
                    <a:gd name="T35" fmla="*/ 3 h 410"/>
                    <a:gd name="T36" fmla="*/ 108 w 150"/>
                    <a:gd name="T37" fmla="*/ 3 h 410"/>
                    <a:gd name="T38" fmla="*/ 96 w 150"/>
                    <a:gd name="T39" fmla="*/ 3 h 410"/>
                    <a:gd name="T40" fmla="*/ 58 w 150"/>
                    <a:gd name="T41" fmla="*/ 4 h 410"/>
                    <a:gd name="T42" fmla="*/ 10 w 150"/>
                    <a:gd name="T43" fmla="*/ 5 h 410"/>
                    <a:gd name="T44" fmla="*/ 2 w 150"/>
                    <a:gd name="T45" fmla="*/ 5 h 410"/>
                    <a:gd name="T46" fmla="*/ 5 w 150"/>
                    <a:gd name="T47" fmla="*/ 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grpSp>
          <p:sp>
            <p:nvSpPr>
              <p:cNvPr id="426" name="Rectangle 308"/>
              <p:cNvSpPr>
                <a:spLocks noChangeArrowheads="1"/>
              </p:cNvSpPr>
              <p:nvPr/>
            </p:nvSpPr>
            <p:spPr bwMode="auto">
              <a:xfrm>
                <a:off x="5111679" y="5301622"/>
                <a:ext cx="847713" cy="520708"/>
              </a:xfrm>
              <a:prstGeom prst="rect">
                <a:avLst/>
              </a:prstGeom>
              <a:noFill/>
              <a:ln>
                <a:noFill/>
              </a:ln>
              <a:extLst/>
            </p:spPr>
            <p:txBody>
              <a:bodyPr wrap="none" lIns="90487" tIns="44450" rIns="90487" bIns="44450">
                <a:spAutoFit/>
              </a:bodyPr>
              <a:lstStyle/>
              <a:p>
                <a:r>
                  <a:rPr lang="en-US" i="1">
                    <a:solidFill>
                      <a:schemeClr val="tx1"/>
                    </a:solidFill>
                    <a:effectLst>
                      <a:outerShdw blurRad="38100" dist="38100" dir="2700000" algn="tl">
                        <a:srgbClr val="000000"/>
                      </a:outerShdw>
                    </a:effectLst>
                    <a:latin typeface="Kruti Dev 010" charset="0"/>
                  </a:rPr>
                  <a:t>,ylh</a:t>
                </a:r>
              </a:p>
            </p:txBody>
          </p:sp>
          <p:grpSp>
            <p:nvGrpSpPr>
              <p:cNvPr id="4264" name="Group 310"/>
              <p:cNvGrpSpPr>
                <a:grpSpLocks/>
              </p:cNvGrpSpPr>
              <p:nvPr/>
            </p:nvGrpSpPr>
            <p:grpSpPr bwMode="auto">
              <a:xfrm>
                <a:off x="7607300" y="1395413"/>
                <a:ext cx="374650" cy="414338"/>
                <a:chOff x="1558" y="1007"/>
                <a:chExt cx="2113" cy="1949"/>
              </a:xfrm>
            </p:grpSpPr>
            <p:grpSp>
              <p:nvGrpSpPr>
                <p:cNvPr id="4276" name="Group 312"/>
                <p:cNvGrpSpPr>
                  <a:grpSpLocks/>
                </p:cNvGrpSpPr>
                <p:nvPr/>
              </p:nvGrpSpPr>
              <p:grpSpPr bwMode="auto">
                <a:xfrm>
                  <a:off x="1558" y="1208"/>
                  <a:ext cx="2113" cy="1421"/>
                  <a:chOff x="578" y="2316"/>
                  <a:chExt cx="2105" cy="1421"/>
                </a:xfrm>
              </p:grpSpPr>
              <p:sp>
                <p:nvSpPr>
                  <p:cNvPr id="4282" name="Freeform 313"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sp>
                <p:nvSpPr>
                  <p:cNvPr id="4283" name="Freeform 314"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grpSp>
            <p:sp>
              <p:nvSpPr>
                <p:cNvPr id="4277" name="Freeform 316"/>
                <p:cNvSpPr>
                  <a:spLocks/>
                </p:cNvSpPr>
                <p:nvPr/>
              </p:nvSpPr>
              <p:spPr bwMode="auto">
                <a:xfrm>
                  <a:off x="1616" y="2649"/>
                  <a:ext cx="88" cy="277"/>
                </a:xfrm>
                <a:custGeom>
                  <a:avLst/>
                  <a:gdLst>
                    <a:gd name="T0" fmla="*/ 218 w 85"/>
                    <a:gd name="T1" fmla="*/ 3 h 318"/>
                    <a:gd name="T2" fmla="*/ 190 w 85"/>
                    <a:gd name="T3" fmla="*/ 3 h 318"/>
                    <a:gd name="T4" fmla="*/ 144 w 85"/>
                    <a:gd name="T5" fmla="*/ 3 h 318"/>
                    <a:gd name="T6" fmla="*/ 165 w 85"/>
                    <a:gd name="T7" fmla="*/ 3 h 318"/>
                    <a:gd name="T8" fmla="*/ 190 w 85"/>
                    <a:gd name="T9" fmla="*/ 3 h 318"/>
                    <a:gd name="T10" fmla="*/ 113 w 85"/>
                    <a:gd name="T11" fmla="*/ 3 h 318"/>
                    <a:gd name="T12" fmla="*/ 113 w 85"/>
                    <a:gd name="T13" fmla="*/ 3 h 318"/>
                    <a:gd name="T14" fmla="*/ 144 w 85"/>
                    <a:gd name="T15" fmla="*/ 3 h 318"/>
                    <a:gd name="T16" fmla="*/ 86 w 85"/>
                    <a:gd name="T17" fmla="*/ 3 h 318"/>
                    <a:gd name="T18" fmla="*/ 113 w 85"/>
                    <a:gd name="T19" fmla="*/ 3 h 318"/>
                    <a:gd name="T20" fmla="*/ 144 w 85"/>
                    <a:gd name="T21" fmla="*/ 3 h 318"/>
                    <a:gd name="T22" fmla="*/ 113 w 85"/>
                    <a:gd name="T23" fmla="*/ 3 h 318"/>
                    <a:gd name="T24" fmla="*/ 144 w 85"/>
                    <a:gd name="T25" fmla="*/ 3 h 318"/>
                    <a:gd name="T26" fmla="*/ 113 w 85"/>
                    <a:gd name="T27" fmla="*/ 3 h 318"/>
                    <a:gd name="T28" fmla="*/ 144 w 85"/>
                    <a:gd name="T29" fmla="*/ 3 h 318"/>
                    <a:gd name="T30" fmla="*/ 165 w 85"/>
                    <a:gd name="T31" fmla="*/ 3 h 318"/>
                    <a:gd name="T32" fmla="*/ 218 w 85"/>
                    <a:gd name="T33" fmla="*/ 3 h 318"/>
                    <a:gd name="T34" fmla="*/ 241 w 85"/>
                    <a:gd name="T35" fmla="*/ 3 h 318"/>
                    <a:gd name="T36" fmla="*/ 218 w 85"/>
                    <a:gd name="T37" fmla="*/ 3 h 318"/>
                    <a:gd name="T38" fmla="*/ 190 w 85"/>
                    <a:gd name="T39" fmla="*/ 3 h 318"/>
                    <a:gd name="T40" fmla="*/ 165 w 85"/>
                    <a:gd name="T41" fmla="*/ 3 h 318"/>
                    <a:gd name="T42" fmla="*/ 113 w 85"/>
                    <a:gd name="T43" fmla="*/ 3 h 318"/>
                    <a:gd name="T44" fmla="*/ 86 w 85"/>
                    <a:gd name="T45" fmla="*/ 3 h 318"/>
                    <a:gd name="T46" fmla="*/ 65 w 85"/>
                    <a:gd name="T47" fmla="*/ 3 h 318"/>
                    <a:gd name="T48" fmla="*/ 5 w 85"/>
                    <a:gd name="T49" fmla="*/ 3 h 318"/>
                    <a:gd name="T50" fmla="*/ 113 w 85"/>
                    <a:gd name="T51" fmla="*/ 3 h 318"/>
                    <a:gd name="T52" fmla="*/ 190 w 85"/>
                    <a:gd name="T53" fmla="*/ 3 h 318"/>
                    <a:gd name="T54" fmla="*/ 218 w 85"/>
                    <a:gd name="T55" fmla="*/ 3 h 318"/>
                    <a:gd name="T56" fmla="*/ 190 w 85"/>
                    <a:gd name="T57" fmla="*/ 3 h 318"/>
                    <a:gd name="T58" fmla="*/ 190 w 85"/>
                    <a:gd name="T59" fmla="*/ 3 h 318"/>
                    <a:gd name="T60" fmla="*/ 144 w 85"/>
                    <a:gd name="T61" fmla="*/ 3 h 318"/>
                    <a:gd name="T62" fmla="*/ 65 w 85"/>
                    <a:gd name="T63" fmla="*/ 3 h 318"/>
                    <a:gd name="T64" fmla="*/ 113 w 85"/>
                    <a:gd name="T65" fmla="*/ 3 h 318"/>
                    <a:gd name="T66" fmla="*/ 165 w 85"/>
                    <a:gd name="T67" fmla="*/ 3 h 318"/>
                    <a:gd name="T68" fmla="*/ 218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78" name="Freeform 317"/>
                <p:cNvSpPr>
                  <a:spLocks/>
                </p:cNvSpPr>
                <p:nvPr/>
              </p:nvSpPr>
              <p:spPr bwMode="auto">
                <a:xfrm>
                  <a:off x="1635" y="2647"/>
                  <a:ext cx="109" cy="309"/>
                </a:xfrm>
                <a:custGeom>
                  <a:avLst/>
                  <a:gdLst>
                    <a:gd name="T0" fmla="*/ 1 w 105"/>
                    <a:gd name="T1" fmla="*/ 0 h 354"/>
                    <a:gd name="T2" fmla="*/ 306 w 105"/>
                    <a:gd name="T3" fmla="*/ 3 h 354"/>
                    <a:gd name="T4" fmla="*/ 240 w 105"/>
                    <a:gd name="T5" fmla="*/ 3 h 354"/>
                    <a:gd name="T6" fmla="*/ 276 w 105"/>
                    <a:gd name="T7" fmla="*/ 3 h 354"/>
                    <a:gd name="T8" fmla="*/ 276 w 105"/>
                    <a:gd name="T9" fmla="*/ 3 h 354"/>
                    <a:gd name="T10" fmla="*/ 321 w 105"/>
                    <a:gd name="T11" fmla="*/ 3 h 354"/>
                    <a:gd name="T12" fmla="*/ 321 w 105"/>
                    <a:gd name="T13" fmla="*/ 3 h 354"/>
                    <a:gd name="T14" fmla="*/ 276 w 105"/>
                    <a:gd name="T15" fmla="*/ 4 h 354"/>
                    <a:gd name="T16" fmla="*/ 227 w 105"/>
                    <a:gd name="T17" fmla="*/ 4 h 354"/>
                    <a:gd name="T18" fmla="*/ 52 w 105"/>
                    <a:gd name="T19" fmla="*/ 3 h 354"/>
                    <a:gd name="T20" fmla="*/ 12 w 105"/>
                    <a:gd name="T21" fmla="*/ 3 h 354"/>
                    <a:gd name="T22" fmla="*/ 52 w 105"/>
                    <a:gd name="T23" fmla="*/ 3 h 354"/>
                    <a:gd name="T24" fmla="*/ 9 w 105"/>
                    <a:gd name="T25" fmla="*/ 3 h 354"/>
                    <a:gd name="T26" fmla="*/ 6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79" name="Freeform 318"/>
                <p:cNvSpPr>
                  <a:spLocks/>
                </p:cNvSpPr>
                <p:nvPr/>
              </p:nvSpPr>
              <p:spPr bwMode="auto">
                <a:xfrm>
                  <a:off x="3008" y="2583"/>
                  <a:ext cx="155" cy="328"/>
                </a:xfrm>
                <a:custGeom>
                  <a:avLst/>
                  <a:gdLst>
                    <a:gd name="T0" fmla="*/ 496 w 149"/>
                    <a:gd name="T1" fmla="*/ 3 h 376"/>
                    <a:gd name="T2" fmla="*/ 472 w 149"/>
                    <a:gd name="T3" fmla="*/ 3 h 376"/>
                    <a:gd name="T4" fmla="*/ 438 w 149"/>
                    <a:gd name="T5" fmla="*/ 3 h 376"/>
                    <a:gd name="T6" fmla="*/ 432 w 149"/>
                    <a:gd name="T7" fmla="*/ 3 h 376"/>
                    <a:gd name="T8" fmla="*/ 369 w 149"/>
                    <a:gd name="T9" fmla="*/ 3 h 376"/>
                    <a:gd name="T10" fmla="*/ 291 w 149"/>
                    <a:gd name="T11" fmla="*/ 3 h 376"/>
                    <a:gd name="T12" fmla="*/ 234 w 149"/>
                    <a:gd name="T13" fmla="*/ 4 h 376"/>
                    <a:gd name="T14" fmla="*/ 196 w 149"/>
                    <a:gd name="T15" fmla="*/ 4 h 376"/>
                    <a:gd name="T16" fmla="*/ 62 w 149"/>
                    <a:gd name="T17" fmla="*/ 4 h 376"/>
                    <a:gd name="T18" fmla="*/ 2 w 149"/>
                    <a:gd name="T19" fmla="*/ 4 h 376"/>
                    <a:gd name="T20" fmla="*/ 5 w 149"/>
                    <a:gd name="T21" fmla="*/ 3 h 376"/>
                    <a:gd name="T22" fmla="*/ 8 w 149"/>
                    <a:gd name="T23" fmla="*/ 3 h 376"/>
                    <a:gd name="T24" fmla="*/ 70 w 149"/>
                    <a:gd name="T25" fmla="*/ 3 h 376"/>
                    <a:gd name="T26" fmla="*/ 117 w 149"/>
                    <a:gd name="T27" fmla="*/ 3 h 376"/>
                    <a:gd name="T28" fmla="*/ 149 w 149"/>
                    <a:gd name="T29" fmla="*/ 3 h 376"/>
                    <a:gd name="T30" fmla="*/ 283 w 149"/>
                    <a:gd name="T31" fmla="*/ 3 h 376"/>
                    <a:gd name="T32" fmla="*/ 432 w 149"/>
                    <a:gd name="T33" fmla="*/ 3 h 376"/>
                    <a:gd name="T34" fmla="*/ 4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80" name="Freeform 319"/>
                <p:cNvSpPr>
                  <a:spLocks/>
                </p:cNvSpPr>
                <p:nvPr/>
              </p:nvSpPr>
              <p:spPr bwMode="auto">
                <a:xfrm>
                  <a:off x="1714" y="1020"/>
                  <a:ext cx="99" cy="440"/>
                </a:xfrm>
                <a:custGeom>
                  <a:avLst/>
                  <a:gdLst>
                    <a:gd name="T0" fmla="*/ 68 w 96"/>
                    <a:gd name="T1" fmla="*/ 6 h 504"/>
                    <a:gd name="T2" fmla="*/ 161 w 96"/>
                    <a:gd name="T3" fmla="*/ 7 h 504"/>
                    <a:gd name="T4" fmla="*/ 192 w 96"/>
                    <a:gd name="T5" fmla="*/ 6 h 504"/>
                    <a:gd name="T6" fmla="*/ 192 w 96"/>
                    <a:gd name="T7" fmla="*/ 3 h 504"/>
                    <a:gd name="T8" fmla="*/ 237 w 96"/>
                    <a:gd name="T9" fmla="*/ 3 h 504"/>
                    <a:gd name="T10" fmla="*/ 255 w 96"/>
                    <a:gd name="T11" fmla="*/ 3 h 504"/>
                    <a:gd name="T12" fmla="*/ 237 w 96"/>
                    <a:gd name="T13" fmla="*/ 3 h 504"/>
                    <a:gd name="T14" fmla="*/ 206 w 96"/>
                    <a:gd name="T15" fmla="*/ 3 h 504"/>
                    <a:gd name="T16" fmla="*/ 74 w 96"/>
                    <a:gd name="T17" fmla="*/ 3 h 504"/>
                    <a:gd name="T18" fmla="*/ 68 w 96"/>
                    <a:gd name="T19" fmla="*/ 3 h 504"/>
                    <a:gd name="T20" fmla="*/ 80 w 96"/>
                    <a:gd name="T21" fmla="*/ 4 h 504"/>
                    <a:gd name="T22" fmla="*/ 104 w 96"/>
                    <a:gd name="T23" fmla="*/ 5 h 504"/>
                    <a:gd name="T24" fmla="*/ 64 w 96"/>
                    <a:gd name="T25" fmla="*/ 6 h 504"/>
                    <a:gd name="T26" fmla="*/ 68 w 96"/>
                    <a:gd name="T27" fmla="*/ 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81" name="Freeform 320"/>
                <p:cNvSpPr>
                  <a:spLocks/>
                </p:cNvSpPr>
                <p:nvPr/>
              </p:nvSpPr>
              <p:spPr bwMode="auto">
                <a:xfrm>
                  <a:off x="3431" y="1007"/>
                  <a:ext cx="156" cy="358"/>
                </a:xfrm>
                <a:custGeom>
                  <a:avLst/>
                  <a:gdLst>
                    <a:gd name="T0" fmla="*/ 5 w 150"/>
                    <a:gd name="T1" fmla="*/ 5 h 410"/>
                    <a:gd name="T2" fmla="*/ 141 w 150"/>
                    <a:gd name="T3" fmla="*/ 5 h 410"/>
                    <a:gd name="T4" fmla="*/ 281 w 150"/>
                    <a:gd name="T5" fmla="*/ 5 h 410"/>
                    <a:gd name="T6" fmla="*/ 329 w 150"/>
                    <a:gd name="T7" fmla="*/ 4 h 410"/>
                    <a:gd name="T8" fmla="*/ 402 w 150"/>
                    <a:gd name="T9" fmla="*/ 3 h 410"/>
                    <a:gd name="T10" fmla="*/ 450 w 150"/>
                    <a:gd name="T11" fmla="*/ 3 h 410"/>
                    <a:gd name="T12" fmla="*/ 475 w 150"/>
                    <a:gd name="T13" fmla="*/ 3 h 410"/>
                    <a:gd name="T14" fmla="*/ 487 w 150"/>
                    <a:gd name="T15" fmla="*/ 3 h 410"/>
                    <a:gd name="T16" fmla="*/ 506 w 150"/>
                    <a:gd name="T17" fmla="*/ 3 h 410"/>
                    <a:gd name="T18" fmla="*/ 513 w 150"/>
                    <a:gd name="T19" fmla="*/ 3 h 410"/>
                    <a:gd name="T20" fmla="*/ 456 w 150"/>
                    <a:gd name="T21" fmla="*/ 0 h 410"/>
                    <a:gd name="T22" fmla="*/ 329 w 150"/>
                    <a:gd name="T23" fmla="*/ 3 h 410"/>
                    <a:gd name="T24" fmla="*/ 270 w 150"/>
                    <a:gd name="T25" fmla="*/ 3 h 410"/>
                    <a:gd name="T26" fmla="*/ 233 w 150"/>
                    <a:gd name="T27" fmla="*/ 3 h 410"/>
                    <a:gd name="T28" fmla="*/ 201 w 150"/>
                    <a:gd name="T29" fmla="*/ 3 h 410"/>
                    <a:gd name="T30" fmla="*/ 147 w 150"/>
                    <a:gd name="T31" fmla="*/ 3 h 410"/>
                    <a:gd name="T32" fmla="*/ 141 w 150"/>
                    <a:gd name="T33" fmla="*/ 3 h 410"/>
                    <a:gd name="T34" fmla="*/ 116 w 150"/>
                    <a:gd name="T35" fmla="*/ 3 h 410"/>
                    <a:gd name="T36" fmla="*/ 108 w 150"/>
                    <a:gd name="T37" fmla="*/ 3 h 410"/>
                    <a:gd name="T38" fmla="*/ 96 w 150"/>
                    <a:gd name="T39" fmla="*/ 3 h 410"/>
                    <a:gd name="T40" fmla="*/ 58 w 150"/>
                    <a:gd name="T41" fmla="*/ 4 h 410"/>
                    <a:gd name="T42" fmla="*/ 10 w 150"/>
                    <a:gd name="T43" fmla="*/ 5 h 410"/>
                    <a:gd name="T44" fmla="*/ 2 w 150"/>
                    <a:gd name="T45" fmla="*/ 5 h 410"/>
                    <a:gd name="T46" fmla="*/ 5 w 150"/>
                    <a:gd name="T47" fmla="*/ 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grpSp>
          <p:sp>
            <p:nvSpPr>
              <p:cNvPr id="4265" name="Rectangle 321"/>
              <p:cNvSpPr>
                <a:spLocks noChangeArrowheads="1"/>
              </p:cNvSpPr>
              <p:nvPr/>
            </p:nvSpPr>
            <p:spPr bwMode="auto">
              <a:xfrm>
                <a:off x="7589838" y="1403351"/>
                <a:ext cx="182813" cy="52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i="1">
                  <a:solidFill>
                    <a:schemeClr val="bg2"/>
                  </a:solidFill>
                  <a:latin typeface="Kruti Dev 010" charset="0"/>
                </a:endParaRPr>
              </a:p>
            </p:txBody>
          </p:sp>
          <p:grpSp>
            <p:nvGrpSpPr>
              <p:cNvPr id="4266" name="Group 323"/>
              <p:cNvGrpSpPr>
                <a:grpSpLocks/>
              </p:cNvGrpSpPr>
              <p:nvPr/>
            </p:nvGrpSpPr>
            <p:grpSpPr bwMode="auto">
              <a:xfrm>
                <a:off x="7607300" y="2208213"/>
                <a:ext cx="374650" cy="414338"/>
                <a:chOff x="1558" y="1007"/>
                <a:chExt cx="2113" cy="1949"/>
              </a:xfrm>
            </p:grpSpPr>
            <p:grpSp>
              <p:nvGrpSpPr>
                <p:cNvPr id="4268" name="Group 325"/>
                <p:cNvGrpSpPr>
                  <a:grpSpLocks/>
                </p:cNvGrpSpPr>
                <p:nvPr/>
              </p:nvGrpSpPr>
              <p:grpSpPr bwMode="auto">
                <a:xfrm>
                  <a:off x="1558" y="1208"/>
                  <a:ext cx="2113" cy="1421"/>
                  <a:chOff x="578" y="2316"/>
                  <a:chExt cx="2105" cy="1421"/>
                </a:xfrm>
              </p:grpSpPr>
              <p:sp>
                <p:nvSpPr>
                  <p:cNvPr id="4274" name="Freeform 32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sp>
                <p:nvSpPr>
                  <p:cNvPr id="4275" name="Freeform 32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grpSp>
            <p:sp>
              <p:nvSpPr>
                <p:cNvPr id="4269" name="Freeform 329"/>
                <p:cNvSpPr>
                  <a:spLocks/>
                </p:cNvSpPr>
                <p:nvPr/>
              </p:nvSpPr>
              <p:spPr bwMode="auto">
                <a:xfrm>
                  <a:off x="1616" y="2649"/>
                  <a:ext cx="88" cy="277"/>
                </a:xfrm>
                <a:custGeom>
                  <a:avLst/>
                  <a:gdLst>
                    <a:gd name="T0" fmla="*/ 218 w 85"/>
                    <a:gd name="T1" fmla="*/ 3 h 318"/>
                    <a:gd name="T2" fmla="*/ 190 w 85"/>
                    <a:gd name="T3" fmla="*/ 3 h 318"/>
                    <a:gd name="T4" fmla="*/ 144 w 85"/>
                    <a:gd name="T5" fmla="*/ 3 h 318"/>
                    <a:gd name="T6" fmla="*/ 165 w 85"/>
                    <a:gd name="T7" fmla="*/ 3 h 318"/>
                    <a:gd name="T8" fmla="*/ 190 w 85"/>
                    <a:gd name="T9" fmla="*/ 3 h 318"/>
                    <a:gd name="T10" fmla="*/ 113 w 85"/>
                    <a:gd name="T11" fmla="*/ 3 h 318"/>
                    <a:gd name="T12" fmla="*/ 113 w 85"/>
                    <a:gd name="T13" fmla="*/ 3 h 318"/>
                    <a:gd name="T14" fmla="*/ 144 w 85"/>
                    <a:gd name="T15" fmla="*/ 3 h 318"/>
                    <a:gd name="T16" fmla="*/ 86 w 85"/>
                    <a:gd name="T17" fmla="*/ 3 h 318"/>
                    <a:gd name="T18" fmla="*/ 113 w 85"/>
                    <a:gd name="T19" fmla="*/ 3 h 318"/>
                    <a:gd name="T20" fmla="*/ 144 w 85"/>
                    <a:gd name="T21" fmla="*/ 3 h 318"/>
                    <a:gd name="T22" fmla="*/ 113 w 85"/>
                    <a:gd name="T23" fmla="*/ 3 h 318"/>
                    <a:gd name="T24" fmla="*/ 144 w 85"/>
                    <a:gd name="T25" fmla="*/ 3 h 318"/>
                    <a:gd name="T26" fmla="*/ 113 w 85"/>
                    <a:gd name="T27" fmla="*/ 3 h 318"/>
                    <a:gd name="T28" fmla="*/ 144 w 85"/>
                    <a:gd name="T29" fmla="*/ 3 h 318"/>
                    <a:gd name="T30" fmla="*/ 165 w 85"/>
                    <a:gd name="T31" fmla="*/ 3 h 318"/>
                    <a:gd name="T32" fmla="*/ 218 w 85"/>
                    <a:gd name="T33" fmla="*/ 3 h 318"/>
                    <a:gd name="T34" fmla="*/ 241 w 85"/>
                    <a:gd name="T35" fmla="*/ 3 h 318"/>
                    <a:gd name="T36" fmla="*/ 218 w 85"/>
                    <a:gd name="T37" fmla="*/ 3 h 318"/>
                    <a:gd name="T38" fmla="*/ 190 w 85"/>
                    <a:gd name="T39" fmla="*/ 3 h 318"/>
                    <a:gd name="T40" fmla="*/ 165 w 85"/>
                    <a:gd name="T41" fmla="*/ 3 h 318"/>
                    <a:gd name="T42" fmla="*/ 113 w 85"/>
                    <a:gd name="T43" fmla="*/ 3 h 318"/>
                    <a:gd name="T44" fmla="*/ 86 w 85"/>
                    <a:gd name="T45" fmla="*/ 3 h 318"/>
                    <a:gd name="T46" fmla="*/ 65 w 85"/>
                    <a:gd name="T47" fmla="*/ 3 h 318"/>
                    <a:gd name="T48" fmla="*/ 5 w 85"/>
                    <a:gd name="T49" fmla="*/ 3 h 318"/>
                    <a:gd name="T50" fmla="*/ 113 w 85"/>
                    <a:gd name="T51" fmla="*/ 3 h 318"/>
                    <a:gd name="T52" fmla="*/ 190 w 85"/>
                    <a:gd name="T53" fmla="*/ 3 h 318"/>
                    <a:gd name="T54" fmla="*/ 218 w 85"/>
                    <a:gd name="T55" fmla="*/ 3 h 318"/>
                    <a:gd name="T56" fmla="*/ 190 w 85"/>
                    <a:gd name="T57" fmla="*/ 3 h 318"/>
                    <a:gd name="T58" fmla="*/ 190 w 85"/>
                    <a:gd name="T59" fmla="*/ 3 h 318"/>
                    <a:gd name="T60" fmla="*/ 144 w 85"/>
                    <a:gd name="T61" fmla="*/ 3 h 318"/>
                    <a:gd name="T62" fmla="*/ 65 w 85"/>
                    <a:gd name="T63" fmla="*/ 3 h 318"/>
                    <a:gd name="T64" fmla="*/ 113 w 85"/>
                    <a:gd name="T65" fmla="*/ 3 h 318"/>
                    <a:gd name="T66" fmla="*/ 165 w 85"/>
                    <a:gd name="T67" fmla="*/ 3 h 318"/>
                    <a:gd name="T68" fmla="*/ 218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70" name="Freeform 330"/>
                <p:cNvSpPr>
                  <a:spLocks/>
                </p:cNvSpPr>
                <p:nvPr/>
              </p:nvSpPr>
              <p:spPr bwMode="auto">
                <a:xfrm>
                  <a:off x="1635" y="2647"/>
                  <a:ext cx="109" cy="309"/>
                </a:xfrm>
                <a:custGeom>
                  <a:avLst/>
                  <a:gdLst>
                    <a:gd name="T0" fmla="*/ 1 w 105"/>
                    <a:gd name="T1" fmla="*/ 0 h 354"/>
                    <a:gd name="T2" fmla="*/ 306 w 105"/>
                    <a:gd name="T3" fmla="*/ 3 h 354"/>
                    <a:gd name="T4" fmla="*/ 240 w 105"/>
                    <a:gd name="T5" fmla="*/ 3 h 354"/>
                    <a:gd name="T6" fmla="*/ 276 w 105"/>
                    <a:gd name="T7" fmla="*/ 3 h 354"/>
                    <a:gd name="T8" fmla="*/ 276 w 105"/>
                    <a:gd name="T9" fmla="*/ 3 h 354"/>
                    <a:gd name="T10" fmla="*/ 321 w 105"/>
                    <a:gd name="T11" fmla="*/ 3 h 354"/>
                    <a:gd name="T12" fmla="*/ 321 w 105"/>
                    <a:gd name="T13" fmla="*/ 3 h 354"/>
                    <a:gd name="T14" fmla="*/ 276 w 105"/>
                    <a:gd name="T15" fmla="*/ 4 h 354"/>
                    <a:gd name="T16" fmla="*/ 227 w 105"/>
                    <a:gd name="T17" fmla="*/ 4 h 354"/>
                    <a:gd name="T18" fmla="*/ 52 w 105"/>
                    <a:gd name="T19" fmla="*/ 3 h 354"/>
                    <a:gd name="T20" fmla="*/ 12 w 105"/>
                    <a:gd name="T21" fmla="*/ 3 h 354"/>
                    <a:gd name="T22" fmla="*/ 52 w 105"/>
                    <a:gd name="T23" fmla="*/ 3 h 354"/>
                    <a:gd name="T24" fmla="*/ 9 w 105"/>
                    <a:gd name="T25" fmla="*/ 3 h 354"/>
                    <a:gd name="T26" fmla="*/ 6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71" name="Freeform 331"/>
                <p:cNvSpPr>
                  <a:spLocks/>
                </p:cNvSpPr>
                <p:nvPr/>
              </p:nvSpPr>
              <p:spPr bwMode="auto">
                <a:xfrm>
                  <a:off x="3008" y="2583"/>
                  <a:ext cx="155" cy="328"/>
                </a:xfrm>
                <a:custGeom>
                  <a:avLst/>
                  <a:gdLst>
                    <a:gd name="T0" fmla="*/ 496 w 149"/>
                    <a:gd name="T1" fmla="*/ 3 h 376"/>
                    <a:gd name="T2" fmla="*/ 472 w 149"/>
                    <a:gd name="T3" fmla="*/ 3 h 376"/>
                    <a:gd name="T4" fmla="*/ 438 w 149"/>
                    <a:gd name="T5" fmla="*/ 3 h 376"/>
                    <a:gd name="T6" fmla="*/ 432 w 149"/>
                    <a:gd name="T7" fmla="*/ 3 h 376"/>
                    <a:gd name="T8" fmla="*/ 369 w 149"/>
                    <a:gd name="T9" fmla="*/ 3 h 376"/>
                    <a:gd name="T10" fmla="*/ 291 w 149"/>
                    <a:gd name="T11" fmla="*/ 3 h 376"/>
                    <a:gd name="T12" fmla="*/ 234 w 149"/>
                    <a:gd name="T13" fmla="*/ 4 h 376"/>
                    <a:gd name="T14" fmla="*/ 196 w 149"/>
                    <a:gd name="T15" fmla="*/ 4 h 376"/>
                    <a:gd name="T16" fmla="*/ 62 w 149"/>
                    <a:gd name="T17" fmla="*/ 4 h 376"/>
                    <a:gd name="T18" fmla="*/ 2 w 149"/>
                    <a:gd name="T19" fmla="*/ 4 h 376"/>
                    <a:gd name="T20" fmla="*/ 5 w 149"/>
                    <a:gd name="T21" fmla="*/ 3 h 376"/>
                    <a:gd name="T22" fmla="*/ 8 w 149"/>
                    <a:gd name="T23" fmla="*/ 3 h 376"/>
                    <a:gd name="T24" fmla="*/ 70 w 149"/>
                    <a:gd name="T25" fmla="*/ 3 h 376"/>
                    <a:gd name="T26" fmla="*/ 117 w 149"/>
                    <a:gd name="T27" fmla="*/ 3 h 376"/>
                    <a:gd name="T28" fmla="*/ 149 w 149"/>
                    <a:gd name="T29" fmla="*/ 3 h 376"/>
                    <a:gd name="T30" fmla="*/ 283 w 149"/>
                    <a:gd name="T31" fmla="*/ 3 h 376"/>
                    <a:gd name="T32" fmla="*/ 432 w 149"/>
                    <a:gd name="T33" fmla="*/ 3 h 376"/>
                    <a:gd name="T34" fmla="*/ 496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72" name="Freeform 332"/>
                <p:cNvSpPr>
                  <a:spLocks/>
                </p:cNvSpPr>
                <p:nvPr/>
              </p:nvSpPr>
              <p:spPr bwMode="auto">
                <a:xfrm>
                  <a:off x="1714" y="1020"/>
                  <a:ext cx="99" cy="440"/>
                </a:xfrm>
                <a:custGeom>
                  <a:avLst/>
                  <a:gdLst>
                    <a:gd name="T0" fmla="*/ 68 w 96"/>
                    <a:gd name="T1" fmla="*/ 6 h 504"/>
                    <a:gd name="T2" fmla="*/ 161 w 96"/>
                    <a:gd name="T3" fmla="*/ 7 h 504"/>
                    <a:gd name="T4" fmla="*/ 192 w 96"/>
                    <a:gd name="T5" fmla="*/ 6 h 504"/>
                    <a:gd name="T6" fmla="*/ 192 w 96"/>
                    <a:gd name="T7" fmla="*/ 3 h 504"/>
                    <a:gd name="T8" fmla="*/ 237 w 96"/>
                    <a:gd name="T9" fmla="*/ 3 h 504"/>
                    <a:gd name="T10" fmla="*/ 255 w 96"/>
                    <a:gd name="T11" fmla="*/ 3 h 504"/>
                    <a:gd name="T12" fmla="*/ 237 w 96"/>
                    <a:gd name="T13" fmla="*/ 3 h 504"/>
                    <a:gd name="T14" fmla="*/ 206 w 96"/>
                    <a:gd name="T15" fmla="*/ 3 h 504"/>
                    <a:gd name="T16" fmla="*/ 74 w 96"/>
                    <a:gd name="T17" fmla="*/ 3 h 504"/>
                    <a:gd name="T18" fmla="*/ 68 w 96"/>
                    <a:gd name="T19" fmla="*/ 3 h 504"/>
                    <a:gd name="T20" fmla="*/ 80 w 96"/>
                    <a:gd name="T21" fmla="*/ 4 h 504"/>
                    <a:gd name="T22" fmla="*/ 104 w 96"/>
                    <a:gd name="T23" fmla="*/ 5 h 504"/>
                    <a:gd name="T24" fmla="*/ 64 w 96"/>
                    <a:gd name="T25" fmla="*/ 6 h 504"/>
                    <a:gd name="T26" fmla="*/ 68 w 96"/>
                    <a:gd name="T27" fmla="*/ 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4273" name="Freeform 333"/>
                <p:cNvSpPr>
                  <a:spLocks/>
                </p:cNvSpPr>
                <p:nvPr/>
              </p:nvSpPr>
              <p:spPr bwMode="auto">
                <a:xfrm>
                  <a:off x="3431" y="1007"/>
                  <a:ext cx="156" cy="358"/>
                </a:xfrm>
                <a:custGeom>
                  <a:avLst/>
                  <a:gdLst>
                    <a:gd name="T0" fmla="*/ 5 w 150"/>
                    <a:gd name="T1" fmla="*/ 5 h 410"/>
                    <a:gd name="T2" fmla="*/ 141 w 150"/>
                    <a:gd name="T3" fmla="*/ 5 h 410"/>
                    <a:gd name="T4" fmla="*/ 281 w 150"/>
                    <a:gd name="T5" fmla="*/ 5 h 410"/>
                    <a:gd name="T6" fmla="*/ 329 w 150"/>
                    <a:gd name="T7" fmla="*/ 4 h 410"/>
                    <a:gd name="T8" fmla="*/ 402 w 150"/>
                    <a:gd name="T9" fmla="*/ 3 h 410"/>
                    <a:gd name="T10" fmla="*/ 450 w 150"/>
                    <a:gd name="T11" fmla="*/ 3 h 410"/>
                    <a:gd name="T12" fmla="*/ 475 w 150"/>
                    <a:gd name="T13" fmla="*/ 3 h 410"/>
                    <a:gd name="T14" fmla="*/ 487 w 150"/>
                    <a:gd name="T15" fmla="*/ 3 h 410"/>
                    <a:gd name="T16" fmla="*/ 506 w 150"/>
                    <a:gd name="T17" fmla="*/ 3 h 410"/>
                    <a:gd name="T18" fmla="*/ 513 w 150"/>
                    <a:gd name="T19" fmla="*/ 3 h 410"/>
                    <a:gd name="T20" fmla="*/ 456 w 150"/>
                    <a:gd name="T21" fmla="*/ 0 h 410"/>
                    <a:gd name="T22" fmla="*/ 329 w 150"/>
                    <a:gd name="T23" fmla="*/ 3 h 410"/>
                    <a:gd name="T24" fmla="*/ 270 w 150"/>
                    <a:gd name="T25" fmla="*/ 3 h 410"/>
                    <a:gd name="T26" fmla="*/ 233 w 150"/>
                    <a:gd name="T27" fmla="*/ 3 h 410"/>
                    <a:gd name="T28" fmla="*/ 201 w 150"/>
                    <a:gd name="T29" fmla="*/ 3 h 410"/>
                    <a:gd name="T30" fmla="*/ 147 w 150"/>
                    <a:gd name="T31" fmla="*/ 3 h 410"/>
                    <a:gd name="T32" fmla="*/ 141 w 150"/>
                    <a:gd name="T33" fmla="*/ 3 h 410"/>
                    <a:gd name="T34" fmla="*/ 116 w 150"/>
                    <a:gd name="T35" fmla="*/ 3 h 410"/>
                    <a:gd name="T36" fmla="*/ 108 w 150"/>
                    <a:gd name="T37" fmla="*/ 3 h 410"/>
                    <a:gd name="T38" fmla="*/ 96 w 150"/>
                    <a:gd name="T39" fmla="*/ 3 h 410"/>
                    <a:gd name="T40" fmla="*/ 58 w 150"/>
                    <a:gd name="T41" fmla="*/ 4 h 410"/>
                    <a:gd name="T42" fmla="*/ 10 w 150"/>
                    <a:gd name="T43" fmla="*/ 5 h 410"/>
                    <a:gd name="T44" fmla="*/ 2 w 150"/>
                    <a:gd name="T45" fmla="*/ 5 h 410"/>
                    <a:gd name="T46" fmla="*/ 5 w 150"/>
                    <a:gd name="T47" fmla="*/ 5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grpSp>
          <p:sp>
            <p:nvSpPr>
              <p:cNvPr id="4267" name="Rectangle 334"/>
              <p:cNvSpPr>
                <a:spLocks noChangeArrowheads="1"/>
              </p:cNvSpPr>
              <p:nvPr/>
            </p:nvSpPr>
            <p:spPr bwMode="auto">
              <a:xfrm>
                <a:off x="7589838" y="2216151"/>
                <a:ext cx="182813" cy="52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i="1">
                  <a:solidFill>
                    <a:schemeClr val="bg2"/>
                  </a:solidFill>
                  <a:latin typeface="Kruti Dev 010" charset="0"/>
                </a:endParaRPr>
              </a:p>
            </p:txBody>
          </p:sp>
        </p:grpSp>
        <p:sp>
          <p:nvSpPr>
            <p:cNvPr id="4239" name="Rectangle 146"/>
            <p:cNvSpPr>
              <a:spLocks noChangeArrowheads="1"/>
            </p:cNvSpPr>
            <p:nvPr/>
          </p:nvSpPr>
          <p:spPr bwMode="auto">
            <a:xfrm>
              <a:off x="5930900" y="617538"/>
              <a:ext cx="511175" cy="3681412"/>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403" name="Text Box 147"/>
            <p:cNvSpPr txBox="1">
              <a:spLocks noChangeArrowheads="1"/>
            </p:cNvSpPr>
            <p:nvPr/>
          </p:nvSpPr>
          <p:spPr bwMode="auto">
            <a:xfrm rot="-5400000">
              <a:off x="4539346" y="2108323"/>
              <a:ext cx="3225852" cy="646104"/>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a:solidFill>
                    <a:srgbClr val="EEFF4B"/>
                  </a:solidFill>
                  <a:latin typeface="Kruti Dev 010" charset="0"/>
                </a:rPr>
                <a:t>… lekt</a:t>
              </a:r>
            </a:p>
          </p:txBody>
        </p:sp>
        <p:sp>
          <p:nvSpPr>
            <p:cNvPr id="4241" name="Freeform 43"/>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242"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243" name="Freeform 45"/>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244"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245"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246"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4247"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248"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49"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50" name="Rectangle 52"/>
            <p:cNvSpPr>
              <a:spLocks noChangeArrowheads="1"/>
            </p:cNvSpPr>
            <p:nvPr/>
          </p:nvSpPr>
          <p:spPr bwMode="auto">
            <a:xfrm>
              <a:off x="8053388" y="3428999"/>
              <a:ext cx="455270" cy="27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;gks'kq</a:t>
              </a:r>
            </a:p>
          </p:txBody>
        </p:sp>
        <p:sp>
          <p:nvSpPr>
            <p:cNvPr id="4251" name="Rectangle 53"/>
            <p:cNvSpPr>
              <a:spLocks noChangeArrowheads="1"/>
            </p:cNvSpPr>
            <p:nvPr/>
          </p:nvSpPr>
          <p:spPr bwMode="auto">
            <a:xfrm>
              <a:off x="8096250" y="3598863"/>
              <a:ext cx="835198" cy="27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;jhgks@,vkbZ</a:t>
              </a:r>
            </a:p>
          </p:txBody>
        </p:sp>
        <p:sp>
          <p:nvSpPr>
            <p:cNvPr id="4252" name="Rectangle 54"/>
            <p:cNvSpPr>
              <a:spLocks noChangeArrowheads="1"/>
            </p:cNvSpPr>
            <p:nvPr/>
          </p:nvSpPr>
          <p:spPr bwMode="auto">
            <a:xfrm>
              <a:off x="8066088" y="3781425"/>
              <a:ext cx="934588" cy="27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ns'k dk caVokjk</a:t>
              </a:r>
            </a:p>
          </p:txBody>
        </p:sp>
        <p:sp>
          <p:nvSpPr>
            <p:cNvPr id="4253" name="Rectangle 60"/>
            <p:cNvSpPr>
              <a:spLocks noChangeArrowheads="1"/>
            </p:cNvSpPr>
            <p:nvPr/>
          </p:nvSpPr>
          <p:spPr bwMode="auto">
            <a:xfrm>
              <a:off x="4367214" y="4773613"/>
              <a:ext cx="740616" cy="27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4254" name="Rectangle 61"/>
            <p:cNvSpPr>
              <a:spLocks noChangeArrowheads="1"/>
            </p:cNvSpPr>
            <p:nvPr/>
          </p:nvSpPr>
          <p:spPr bwMode="auto">
            <a:xfrm>
              <a:off x="4381500" y="4965700"/>
              <a:ext cx="682905" cy="27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4255" name="Rectangle 62"/>
            <p:cNvSpPr>
              <a:spLocks noChangeArrowheads="1"/>
            </p:cNvSpPr>
            <p:nvPr/>
          </p:nvSpPr>
          <p:spPr bwMode="auto">
            <a:xfrm>
              <a:off x="4559300" y="5122863"/>
              <a:ext cx="301376" cy="27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419" name="Rectangle 173"/>
            <p:cNvSpPr>
              <a:spLocks noChangeArrowheads="1"/>
            </p:cNvSpPr>
            <p:nvPr/>
          </p:nvSpPr>
          <p:spPr bwMode="auto">
            <a:xfrm>
              <a:off x="7269062" y="4330056"/>
              <a:ext cx="671503" cy="24447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FFFF00"/>
                  </a:solidFill>
                  <a:latin typeface="Kruti Dev 010" charset="0"/>
                </a:rPr>
                <a:t>¼500 ch-lh-½</a:t>
              </a:r>
            </a:p>
          </p:txBody>
        </p:sp>
        <p:sp>
          <p:nvSpPr>
            <p:cNvPr id="4257" name="Rectangle 269"/>
            <p:cNvSpPr>
              <a:spLocks noChangeArrowheads="1"/>
            </p:cNvSpPr>
            <p:nvPr/>
          </p:nvSpPr>
          <p:spPr bwMode="auto">
            <a:xfrm>
              <a:off x="0" y="94615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258" name="Rectangle 270"/>
            <p:cNvSpPr>
              <a:spLocks noChangeArrowheads="1"/>
            </p:cNvSpPr>
            <p:nvPr/>
          </p:nvSpPr>
          <p:spPr bwMode="auto">
            <a:xfrm>
              <a:off x="1213945" y="2932402"/>
              <a:ext cx="520262" cy="47296"/>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259" name="Rectangle 271"/>
            <p:cNvSpPr>
              <a:spLocks noChangeArrowheads="1"/>
            </p:cNvSpPr>
            <p:nvPr/>
          </p:nvSpPr>
          <p:spPr bwMode="auto">
            <a:xfrm>
              <a:off x="593834" y="4487969"/>
              <a:ext cx="520262" cy="47296"/>
            </a:xfrm>
            <a:prstGeom prst="rect">
              <a:avLst/>
            </a:prstGeom>
            <a:solidFill>
              <a:srgbClr val="00FF00"/>
            </a:solidFill>
            <a:ln w="12700">
              <a:solidFill>
                <a:srgbClr val="00FF00"/>
              </a:solidFill>
              <a:round/>
              <a:headEnd/>
              <a:tailEnd/>
            </a:ln>
          </p:spPr>
          <p:txBody>
            <a:bodyPr/>
            <a:lstStyle/>
            <a:p>
              <a:endParaRPr lang="en-US">
                <a:latin typeface="Kruti Dev 010" charset="0"/>
              </a:endParaRPr>
            </a:p>
          </p:txBody>
        </p:sp>
      </p:grpSp>
      <p:sp>
        <p:nvSpPr>
          <p:cNvPr id="4101" name="Oval 537"/>
          <p:cNvSpPr>
            <a:spLocks noChangeArrowheads="1"/>
          </p:cNvSpPr>
          <p:nvPr/>
        </p:nvSpPr>
        <p:spPr bwMode="auto">
          <a:xfrm>
            <a:off x="6511925" y="568325"/>
            <a:ext cx="1039813" cy="282575"/>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102" name="Oval 538"/>
          <p:cNvSpPr>
            <a:spLocks noChangeArrowheads="1"/>
          </p:cNvSpPr>
          <p:nvPr/>
        </p:nvSpPr>
        <p:spPr bwMode="auto">
          <a:xfrm>
            <a:off x="6427788" y="1287463"/>
            <a:ext cx="1219200" cy="2413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103" name="Oval 539"/>
          <p:cNvSpPr>
            <a:spLocks noChangeArrowheads="1"/>
          </p:cNvSpPr>
          <p:nvPr/>
        </p:nvSpPr>
        <p:spPr bwMode="auto">
          <a:xfrm>
            <a:off x="6405563" y="3189288"/>
            <a:ext cx="1219200" cy="242887"/>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104" name="Oval 540"/>
          <p:cNvSpPr>
            <a:spLocks noChangeArrowheads="1"/>
          </p:cNvSpPr>
          <p:nvPr/>
        </p:nvSpPr>
        <p:spPr bwMode="auto">
          <a:xfrm rot="5400000">
            <a:off x="4495007" y="2428081"/>
            <a:ext cx="3421062" cy="485775"/>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542" name="Rectangle 541"/>
          <p:cNvSpPr/>
          <p:nvPr/>
        </p:nvSpPr>
        <p:spPr>
          <a:xfrm>
            <a:off x="55970"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2531"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22532"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22533" name="Rectangle 5"/>
          <p:cNvSpPr>
            <a:spLocks noChangeArrowheads="1"/>
          </p:cNvSpPr>
          <p:nvPr/>
        </p:nvSpPr>
        <p:spPr bwMode="auto">
          <a:xfrm>
            <a:off x="3117850" y="879475"/>
            <a:ext cx="1485983" cy="705321"/>
          </a:xfrm>
          <a:prstGeom prst="rect">
            <a:avLst/>
          </a:prstGeom>
          <a:noFill/>
          <a:ln w="12700">
            <a:noFill/>
            <a:miter lim="800000"/>
            <a:headEnd/>
            <a:tailEnd/>
          </a:ln>
        </p:spPr>
        <p:txBody>
          <a:bodyPr wrap="none" lIns="90487" tIns="44450" rIns="90487" bIns="44450">
            <a:spAutoFit/>
          </a:bodyPr>
          <a:lstStyle/>
          <a:p>
            <a:pPr>
              <a:defRPr/>
            </a:pPr>
            <a:r>
              <a:rPr lang="en-US" sz="4000" b="1" dirty="0">
                <a:ln>
                  <a:solidFill>
                    <a:schemeClr val="accent2"/>
                  </a:solidFill>
                </a:ln>
                <a:solidFill>
                  <a:schemeClr val="accent2"/>
                </a:solidFill>
                <a:latin typeface="Kruti Dev 010" pitchFamily="2" charset="0"/>
                <a:ea typeface="MS PGothic" pitchFamily="34" charset="-128"/>
                <a:cs typeface="+mn-cs"/>
              </a:rPr>
              <a:t>jktoa'k</a:t>
            </a:r>
          </a:p>
        </p:txBody>
      </p:sp>
      <p:sp>
        <p:nvSpPr>
          <p:cNvPr id="2253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253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2536"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2537"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8"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9"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0"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1"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2"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3"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4"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5"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6"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2547"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2548"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2549"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2550"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6493" name="Rectangle 29"/>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22552" name="Group 79"/>
          <p:cNvGrpSpPr>
            <a:grpSpLocks/>
          </p:cNvGrpSpPr>
          <p:nvPr/>
        </p:nvGrpSpPr>
        <p:grpSpPr bwMode="auto">
          <a:xfrm>
            <a:off x="449263" y="1981200"/>
            <a:ext cx="2659062" cy="4221163"/>
            <a:chOff x="449263" y="1981200"/>
            <a:chExt cx="2659062" cy="4221163"/>
          </a:xfrm>
        </p:grpSpPr>
        <p:sp>
          <p:nvSpPr>
            <p:cNvPr id="446494" name="Oval 30"/>
            <p:cNvSpPr>
              <a:spLocks noChangeArrowheads="1"/>
            </p:cNvSpPr>
            <p:nvPr/>
          </p:nvSpPr>
          <p:spPr bwMode="auto">
            <a:xfrm>
              <a:off x="987425" y="4595813"/>
              <a:ext cx="1625600" cy="1606550"/>
            </a:xfrm>
            <a:prstGeom prst="ellipse">
              <a:avLst/>
            </a:prstGeom>
            <a:noFill/>
            <a:ln w="508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n>
                  <a:solidFill>
                    <a:srgbClr val="FFFF00"/>
                  </a:solidFill>
                </a:ln>
                <a:latin typeface="Kruti Dev 010" pitchFamily="2" charset="0"/>
                <a:ea typeface="+mn-ea"/>
                <a:cs typeface="+mn-cs"/>
              </a:endParaRPr>
            </a:p>
          </p:txBody>
        </p:sp>
        <p:sp>
          <p:nvSpPr>
            <p:cNvPr id="446495" name="Rectangle 31"/>
            <p:cNvSpPr>
              <a:spLocks noChangeArrowheads="1"/>
            </p:cNvSpPr>
            <p:nvPr/>
          </p:nvSpPr>
          <p:spPr bwMode="auto">
            <a:xfrm>
              <a:off x="449263" y="1981200"/>
              <a:ext cx="2523126" cy="212109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4400" b="1" i="1" dirty="0">
                  <a:ln>
                    <a:solidFill>
                      <a:srgbClr val="00FF00"/>
                    </a:solidFill>
                  </a:ln>
                  <a:solidFill>
                    <a:srgbClr val="1CFF23"/>
                  </a:solidFill>
                  <a:effectLst>
                    <a:outerShdw blurRad="38100" dist="38100" dir="2700000" algn="tl">
                      <a:srgbClr val="000000">
                        <a:alpha val="43137"/>
                      </a:srgbClr>
                    </a:outerShdw>
                  </a:effectLst>
                  <a:latin typeface="Kruti Dev 010" pitchFamily="2" charset="0"/>
                  <a:ea typeface="+mn-ea"/>
                  <a:cs typeface="+mn-cs"/>
                </a:rPr>
                <a:t>rhu lektksa</a:t>
              </a:r>
            </a:p>
            <a:p>
              <a:pPr algn="ctr">
                <a:defRPr/>
              </a:pP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esa</a:t>
              </a:r>
            </a:p>
            <a:p>
              <a:pPr algn="ctr">
                <a:defRPr/>
              </a:pPr>
              <a:r>
                <a:rPr lang="en-US" sz="4400" b="1" i="1" dirty="0">
                  <a:ln>
                    <a:solidFill>
                      <a:srgbClr val="00FF00"/>
                    </a:solidFill>
                  </a:ln>
                  <a:solidFill>
                    <a:srgbClr val="1CFF23"/>
                  </a:solidFill>
                  <a:effectLst>
                    <a:outerShdw blurRad="38100" dist="38100" dir="2700000" algn="tl">
                      <a:srgbClr val="000000">
                        <a:alpha val="43137"/>
                      </a:srgbClr>
                    </a:outerShdw>
                  </a:effectLst>
                  <a:latin typeface="Kruti Dev 010" pitchFamily="2" charset="0"/>
                  <a:ea typeface="+mn-ea"/>
                  <a:cs typeface="+mn-cs"/>
                </a:rPr>
                <a:t>f}rh; %</a:t>
              </a:r>
              <a:endParaRPr lang="en-US" sz="4400" dirty="0">
                <a:ln>
                  <a:solidFill>
                    <a:srgbClr val="00FF00"/>
                  </a:solidFill>
                </a:ln>
                <a:solidFill>
                  <a:schemeClr val="tx2"/>
                </a:solidFill>
                <a:effectLst>
                  <a:outerShdw blurRad="38100" dist="38100" dir="2700000" algn="tl">
                    <a:srgbClr val="000000">
                      <a:alpha val="43137"/>
                    </a:srgbClr>
                  </a:outerShdw>
                </a:effectLst>
                <a:latin typeface="Kruti Dev 010" pitchFamily="2" charset="0"/>
                <a:ea typeface="+mn-ea"/>
                <a:cs typeface="+mn-cs"/>
              </a:endParaRPr>
            </a:p>
          </p:txBody>
        </p:sp>
        <p:sp>
          <p:nvSpPr>
            <p:cNvPr id="22606" name="Freeform 32"/>
            <p:cNvSpPr>
              <a:spLocks/>
            </p:cNvSpPr>
            <p:nvPr/>
          </p:nvSpPr>
          <p:spPr bwMode="auto">
            <a:xfrm>
              <a:off x="1801813" y="4513263"/>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446497" name="Rectangle 33"/>
            <p:cNvSpPr>
              <a:spLocks noChangeArrowheads="1"/>
            </p:cNvSpPr>
            <p:nvPr/>
          </p:nvSpPr>
          <p:spPr bwMode="auto">
            <a:xfrm>
              <a:off x="1263650" y="4598988"/>
              <a:ext cx="1844675" cy="156709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6000" dirty="0">
                  <a:ln>
                    <a:solidFill>
                      <a:srgbClr val="00FF00"/>
                    </a:solidFill>
                  </a:ln>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lh</a:t>
              </a:r>
            </a:p>
          </p:txBody>
        </p:sp>
      </p:grpSp>
      <p:sp>
        <p:nvSpPr>
          <p:cNvPr id="22553" name="Text Box 6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446531" name="Text Box 67"/>
          <p:cNvSpPr txBox="1">
            <a:spLocks noChangeArrowheads="1"/>
          </p:cNvSpPr>
          <p:nvPr/>
        </p:nvSpPr>
        <p:spPr bwMode="auto">
          <a:xfrm>
            <a:off x="1765300" y="-12700"/>
            <a:ext cx="1993900" cy="523220"/>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a:spcBef>
                <a:spcPct val="50000"/>
              </a:spcBef>
              <a:defRPr/>
            </a:pPr>
            <a:r>
              <a:rPr lang="en-US" b="1" dirty="0">
                <a:ln>
                  <a:solidFill>
                    <a:schemeClr val="tx1"/>
                  </a:solidFill>
                </a:ln>
                <a:solidFill>
                  <a:schemeClr val="tx1"/>
                </a:solidFill>
                <a:latin typeface="Kruti Dev 010" pitchFamily="2" charset="0"/>
                <a:ea typeface="+mn-ea"/>
                <a:cs typeface="+mn-cs"/>
              </a:rPr>
              <a:t>ƒ '</a:t>
            </a:r>
            <a:r>
              <a:rPr lang="en-US" b="1" dirty="0" err="1">
                <a:ln>
                  <a:solidFill>
                    <a:schemeClr val="tx1"/>
                  </a:solidFill>
                </a:ln>
                <a:solidFill>
                  <a:schemeClr val="tx1"/>
                </a:solidFill>
                <a:latin typeface="Kruti Dev 010" pitchFamily="2" charset="0"/>
                <a:ea typeface="+mn-ea"/>
                <a:cs typeface="+mn-cs"/>
              </a:rPr>
              <a:t>kew</a:t>
            </a:r>
            <a:r>
              <a:rPr lang="en-US" b="1" dirty="0">
                <a:ln>
                  <a:solidFill>
                    <a:schemeClr val="tx1"/>
                  </a:solidFill>
                </a:ln>
                <a:solidFill>
                  <a:schemeClr val="tx1"/>
                </a:solidFill>
                <a:latin typeface="Kruti Dev 010" pitchFamily="2" charset="0"/>
                <a:ea typeface="+mn-ea"/>
                <a:cs typeface="+mn-cs"/>
              </a:rPr>
              <a:t>- ‹</a:t>
            </a:r>
            <a:r>
              <a:rPr lang="en-US" b="1" dirty="0">
                <a:ln>
                  <a:solidFill>
                    <a:schemeClr val="tx1"/>
                  </a:solidFill>
                </a:ln>
                <a:solidFill>
                  <a:schemeClr val="tx1"/>
                </a:solidFill>
                <a:latin typeface="Kruti Dev 010"/>
                <a:ea typeface="+mn-ea"/>
                <a:cs typeface="+mn-cs"/>
              </a:rPr>
              <a:t>%ƒ</a:t>
            </a:r>
            <a:endParaRPr lang="en-US" b="1" dirty="0">
              <a:ln>
                <a:solidFill>
                  <a:schemeClr val="tx1"/>
                </a:solidFill>
              </a:ln>
              <a:solidFill>
                <a:schemeClr val="tx1"/>
              </a:solidFill>
              <a:latin typeface="Kruti Dev 010" pitchFamily="2" charset="0"/>
              <a:ea typeface="+mn-ea"/>
              <a:cs typeface="+mn-cs"/>
            </a:endParaRPr>
          </a:p>
        </p:txBody>
      </p:sp>
      <p:grpSp>
        <p:nvGrpSpPr>
          <p:cNvPr id="22555" name="Group 86"/>
          <p:cNvGrpSpPr>
            <a:grpSpLocks/>
          </p:cNvGrpSpPr>
          <p:nvPr/>
        </p:nvGrpSpPr>
        <p:grpSpPr bwMode="auto">
          <a:xfrm>
            <a:off x="8018463" y="3436938"/>
            <a:ext cx="981075" cy="1843087"/>
            <a:chOff x="5051" y="2165"/>
            <a:chExt cx="618" cy="1161"/>
          </a:xfrm>
        </p:grpSpPr>
        <p:sp>
          <p:nvSpPr>
            <p:cNvPr id="22587"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22588"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2589"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2590"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1"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2592"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2593"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4"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5"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6"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7"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8"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9"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600"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601"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602"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603" name="Rectangle 84"/>
            <p:cNvSpPr>
              <a:spLocks noChangeArrowheads="1"/>
            </p:cNvSpPr>
            <p:nvPr/>
          </p:nvSpPr>
          <p:spPr bwMode="auto">
            <a:xfrm>
              <a:off x="5051" y="2165"/>
              <a:ext cx="5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000" b="1">
                  <a:solidFill>
                    <a:srgbClr val="000000"/>
                  </a:solidFill>
                  <a:latin typeface="Kruti Dev 010" charset="0"/>
                </a:rPr>
                <a:t>jktoa'k</a:t>
              </a:r>
            </a:p>
          </p:txBody>
        </p:sp>
      </p:grpSp>
      <p:sp>
        <p:nvSpPr>
          <p:cNvPr id="22556" name="Text Box 106"/>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46572" name="Rectangle 108"/>
          <p:cNvSpPr>
            <a:spLocks noChangeArrowheads="1"/>
          </p:cNvSpPr>
          <p:nvPr/>
        </p:nvSpPr>
        <p:spPr bwMode="auto">
          <a:xfrm>
            <a:off x="81232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19</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2559" name="Text Box 177"/>
          <p:cNvSpPr txBox="1">
            <a:spLocks noChangeArrowheads="1"/>
          </p:cNvSpPr>
          <p:nvPr/>
        </p:nvSpPr>
        <p:spPr bwMode="auto">
          <a:xfrm>
            <a:off x="8597900" y="6483350"/>
            <a:ext cx="344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Kruti Dev 010" charset="0"/>
              </a:rPr>
              <a:t>1</a:t>
            </a:r>
          </a:p>
        </p:txBody>
      </p:sp>
      <p:sp>
        <p:nvSpPr>
          <p:cNvPr id="446471" name="Rectangle 7"/>
          <p:cNvSpPr>
            <a:spLocks noChangeArrowheads="1"/>
          </p:cNvSpPr>
          <p:nvPr/>
        </p:nvSpPr>
        <p:spPr bwMode="auto">
          <a:xfrm>
            <a:off x="4786313" y="852488"/>
            <a:ext cx="1723228" cy="520655"/>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b="1" dirty="0" err="1">
                <a:ln>
                  <a:solidFill>
                    <a:srgbClr val="FFFF00"/>
                  </a:solidFill>
                </a:ln>
                <a:solidFill>
                  <a:srgbClr val="FAFD00"/>
                </a:solidFill>
                <a:latin typeface="Kruti Dev 010" pitchFamily="2" charset="0"/>
                <a:ea typeface="+mn-ea"/>
                <a:cs typeface="+mn-cs"/>
              </a:rPr>
              <a:t>ƒ</a:t>
            </a:r>
            <a:r>
              <a:rPr lang="en-US" b="1" dirty="0" err="1">
                <a:ln>
                  <a:solidFill>
                    <a:srgbClr val="FFFF00"/>
                  </a:solidFill>
                </a:ln>
                <a:solidFill>
                  <a:srgbClr val="FAFD00"/>
                </a:solidFill>
                <a:latin typeface="Kruti Dev 010"/>
                <a:ea typeface="+mn-ea"/>
                <a:cs typeface="+mn-cs"/>
              </a:rPr>
              <a:t>ŒŒŒ</a:t>
            </a:r>
            <a:r>
              <a:rPr lang="en-US" b="1" dirty="0">
                <a:ln>
                  <a:solidFill>
                    <a:srgbClr val="FFFF00"/>
                  </a:solidFill>
                </a:ln>
                <a:solidFill>
                  <a:srgbClr val="FAFD00"/>
                </a:solidFill>
                <a:latin typeface="Kruti Dev 010" pitchFamily="2" charset="0"/>
                <a:ea typeface="+mn-ea"/>
                <a:cs typeface="+mn-cs"/>
              </a:rPr>
              <a:t> ch-lh-</a:t>
            </a:r>
          </a:p>
        </p:txBody>
      </p:sp>
      <p:grpSp>
        <p:nvGrpSpPr>
          <p:cNvPr id="22561" name="Group 113"/>
          <p:cNvGrpSpPr>
            <a:grpSpLocks/>
          </p:cNvGrpSpPr>
          <p:nvPr/>
        </p:nvGrpSpPr>
        <p:grpSpPr bwMode="auto">
          <a:xfrm>
            <a:off x="6289985" y="1290059"/>
            <a:ext cx="919814" cy="1010116"/>
            <a:chOff x="1557" y="1007"/>
            <a:chExt cx="2105" cy="1949"/>
          </a:xfrm>
        </p:grpSpPr>
        <p:grpSp>
          <p:nvGrpSpPr>
            <p:cNvPr id="22583" name="Group 115"/>
            <p:cNvGrpSpPr>
              <a:grpSpLocks/>
            </p:cNvGrpSpPr>
            <p:nvPr/>
          </p:nvGrpSpPr>
          <p:grpSpPr bwMode="auto">
            <a:xfrm>
              <a:off x="1557" y="1209"/>
              <a:ext cx="2105" cy="1421"/>
              <a:chOff x="578" y="2316"/>
              <a:chExt cx="2105" cy="1421"/>
            </a:xfrm>
          </p:grpSpPr>
          <p:sp>
            <p:nvSpPr>
              <p:cNvPr id="2258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258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22578"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2579"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2580"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2581"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2582"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22562" name="Group 113"/>
          <p:cNvGrpSpPr>
            <a:grpSpLocks/>
          </p:cNvGrpSpPr>
          <p:nvPr/>
        </p:nvGrpSpPr>
        <p:grpSpPr bwMode="auto">
          <a:xfrm>
            <a:off x="6289985" y="3307772"/>
            <a:ext cx="919814" cy="1010116"/>
            <a:chOff x="1557" y="1007"/>
            <a:chExt cx="2105" cy="1949"/>
          </a:xfrm>
        </p:grpSpPr>
        <p:grpSp>
          <p:nvGrpSpPr>
            <p:cNvPr id="22573" name="Group 115"/>
            <p:cNvGrpSpPr>
              <a:grpSpLocks/>
            </p:cNvGrpSpPr>
            <p:nvPr/>
          </p:nvGrpSpPr>
          <p:grpSpPr bwMode="auto">
            <a:xfrm>
              <a:off x="1557" y="1209"/>
              <a:ext cx="2105" cy="1421"/>
              <a:chOff x="578" y="2316"/>
              <a:chExt cx="2105" cy="1421"/>
            </a:xfrm>
          </p:grpSpPr>
          <p:sp>
            <p:nvSpPr>
              <p:cNvPr id="2257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257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22568"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2569"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2570"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2571"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2572"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80" name="Rectangle 79"/>
          <p:cNvSpPr/>
          <p:nvPr/>
        </p:nvSpPr>
        <p:spPr>
          <a:xfrm>
            <a:off x="8672" y="-53904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2564" name="Rectangle 82"/>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2565"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79" name="Rectangle 78"/>
          <p:cNvSpPr/>
          <p:nvPr/>
        </p:nvSpPr>
        <p:spPr>
          <a:xfrm>
            <a:off x="260928" y="-74400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3555"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23556" name="Rectangle 5"/>
          <p:cNvSpPr>
            <a:spLocks noChangeArrowheads="1"/>
          </p:cNvSpPr>
          <p:nvPr/>
        </p:nvSpPr>
        <p:spPr bwMode="auto">
          <a:xfrm>
            <a:off x="3106738" y="879475"/>
            <a:ext cx="1221487" cy="582211"/>
          </a:xfrm>
          <a:prstGeom prst="rect">
            <a:avLst/>
          </a:prstGeom>
          <a:noFill/>
          <a:ln w="12700">
            <a:noFill/>
            <a:miter lim="800000"/>
            <a:headEnd/>
            <a:tailEnd/>
          </a:ln>
        </p:spPr>
        <p:txBody>
          <a:bodyPr wrap="none" lIns="90487" tIns="44450" rIns="90487" bIns="44450">
            <a:spAutoFit/>
          </a:bodyPr>
          <a:lstStyle/>
          <a:p>
            <a:pPr>
              <a:defRPr/>
            </a:pPr>
            <a:r>
              <a:rPr lang="en-US" sz="3200" b="1" dirty="0">
                <a:ln>
                  <a:solidFill>
                    <a:schemeClr val="accent2"/>
                  </a:solidFill>
                </a:ln>
                <a:solidFill>
                  <a:schemeClr val="accent2"/>
                </a:solidFill>
                <a:latin typeface="Kruti Dev 010" pitchFamily="2" charset="0"/>
                <a:ea typeface="MS PGothic" pitchFamily="34" charset="-128"/>
                <a:cs typeface="+mn-cs"/>
              </a:rPr>
              <a:t>jktoa'k</a:t>
            </a:r>
            <a:endParaRPr lang="en-US" b="1" dirty="0">
              <a:ln>
                <a:solidFill>
                  <a:schemeClr val="accent2"/>
                </a:solidFill>
              </a:ln>
              <a:solidFill>
                <a:schemeClr val="accent2"/>
              </a:solidFill>
              <a:latin typeface="Kruti Dev 010" pitchFamily="2" charset="0"/>
              <a:ea typeface="MS PGothic" pitchFamily="34" charset="-128"/>
              <a:cs typeface="+mn-cs"/>
            </a:endParaRPr>
          </a:p>
        </p:txBody>
      </p:sp>
      <p:sp>
        <p:nvSpPr>
          <p:cNvPr id="2355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3558"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nvGrpSpPr>
          <p:cNvPr id="23559" name="Group 8"/>
          <p:cNvGrpSpPr>
            <a:grpSpLocks/>
          </p:cNvGrpSpPr>
          <p:nvPr/>
        </p:nvGrpSpPr>
        <p:grpSpPr bwMode="auto">
          <a:xfrm>
            <a:off x="901700" y="2603500"/>
            <a:ext cx="2201863" cy="1765300"/>
            <a:chOff x="568" y="1640"/>
            <a:chExt cx="1387" cy="1112"/>
          </a:xfrm>
        </p:grpSpPr>
        <p:grpSp>
          <p:nvGrpSpPr>
            <p:cNvPr id="23634"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3637"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23638"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600077" name="Rectangle 13"/>
            <p:cNvSpPr>
              <a:spLocks noChangeArrowheads="1"/>
            </p:cNvSpPr>
            <p:nvPr/>
          </p:nvSpPr>
          <p:spPr bwMode="auto">
            <a:xfrm>
              <a:off x="793" y="174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chemeClr val="tx2"/>
                  </a:solidFill>
                  <a:effectLst>
                    <a:outerShdw blurRad="38100" dist="38100" dir="2700000" algn="tl">
                      <a:srgbClr val="000000">
                        <a:alpha val="43137"/>
                      </a:srgbClr>
                    </a:outerShdw>
                  </a:effectLst>
                  <a:latin typeface="Kruti Dev 010" pitchFamily="2" charset="0"/>
                  <a:ea typeface="+mn-ea"/>
                  <a:cs typeface="+mn-cs"/>
                </a:rPr>
                <a:t>,</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6000" dirty="0">
                  <a:ln>
                    <a:solidFill>
                      <a:srgbClr val="00FF00"/>
                    </a:solidFill>
                  </a:ln>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lh</a:t>
              </a:r>
            </a:p>
          </p:txBody>
        </p:sp>
      </p:grpSp>
      <p:sp>
        <p:nvSpPr>
          <p:cNvPr id="23560"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1"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2"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3"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4"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5"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6"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3567"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00088" name="Rectangle 24"/>
          <p:cNvSpPr>
            <a:spLocks noChangeArrowheads="1"/>
          </p:cNvSpPr>
          <p:nvPr/>
        </p:nvSpPr>
        <p:spPr bwMode="auto">
          <a:xfrm>
            <a:off x="4786313" y="852488"/>
            <a:ext cx="17232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ƒ</a:t>
            </a:r>
            <a:r>
              <a:rPr lang="en-US" b="1" dirty="0" err="1">
                <a:ln>
                  <a:solidFill>
                    <a:srgbClr val="FFFF00"/>
                  </a:solidFill>
                </a:ln>
                <a:solidFill>
                  <a:srgbClr val="FAFD00"/>
                </a:solidFill>
                <a:effectLst>
                  <a:outerShdw blurRad="38100" dist="38100" dir="2700000" algn="tl">
                    <a:srgbClr val="000000">
                      <a:alpha val="43137"/>
                    </a:srgbClr>
                  </a:outerShdw>
                </a:effectLst>
                <a:latin typeface="Kruti Dev 010"/>
                <a:ea typeface="+mn-ea"/>
                <a:cs typeface="+mn-cs"/>
              </a:rPr>
              <a:t>ŒŒŒ</a:t>
            </a:r>
            <a:r>
              <a:rPr lang="en-US"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600089" name="Text Box 25"/>
          <p:cNvSpPr txBox="1">
            <a:spLocks noChangeArrowheads="1"/>
          </p:cNvSpPr>
          <p:nvPr/>
        </p:nvSpPr>
        <p:spPr bwMode="auto">
          <a:xfrm>
            <a:off x="1765300" y="-22225"/>
            <a:ext cx="566896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solidFill>
                </a:ln>
                <a:solidFill>
                  <a:schemeClr val="tx1"/>
                </a:solidFill>
                <a:latin typeface="Kruti Dev 010" pitchFamily="2" charset="0"/>
                <a:ea typeface="+mn-ea"/>
                <a:cs typeface="+mn-cs"/>
              </a:rPr>
              <a:t>ƒ '</a:t>
            </a:r>
            <a:r>
              <a:rPr lang="en-US" b="1" dirty="0" err="1">
                <a:ln>
                  <a:solidFill>
                    <a:schemeClr val="tx1"/>
                  </a:solidFill>
                </a:ln>
                <a:solidFill>
                  <a:schemeClr val="tx1"/>
                </a:solidFill>
                <a:latin typeface="Kruti Dev 010" pitchFamily="2" charset="0"/>
                <a:ea typeface="+mn-ea"/>
                <a:cs typeface="+mn-cs"/>
              </a:rPr>
              <a:t>kew</a:t>
            </a:r>
            <a:r>
              <a:rPr lang="en-US" b="1" dirty="0">
                <a:ln>
                  <a:solidFill>
                    <a:schemeClr val="tx1"/>
                  </a:solidFill>
                </a:ln>
                <a:solidFill>
                  <a:schemeClr val="tx1"/>
                </a:solidFill>
                <a:latin typeface="Kruti Dev 010" pitchFamily="2" charset="0"/>
                <a:ea typeface="+mn-ea"/>
                <a:cs typeface="+mn-cs"/>
              </a:rPr>
              <a:t>- ƒ</a:t>
            </a:r>
            <a:r>
              <a:rPr lang="en-US" b="1" dirty="0">
                <a:ln>
                  <a:solidFill>
                    <a:schemeClr val="tx1"/>
                  </a:solidFill>
                </a:ln>
                <a:solidFill>
                  <a:schemeClr val="tx1"/>
                </a:solidFill>
                <a:latin typeface="Kruti Dev 010"/>
                <a:ea typeface="+mn-ea"/>
                <a:cs typeface="+mn-cs"/>
              </a:rPr>
              <a:t>‡%ƒ</a:t>
            </a:r>
            <a:r>
              <a:rPr lang="en-US" b="1" dirty="0">
                <a:ln>
                  <a:solidFill>
                    <a:schemeClr val="tx1"/>
                  </a:solidFill>
                </a:ln>
                <a:solidFill>
                  <a:schemeClr val="tx1"/>
                </a:solidFill>
                <a:latin typeface="Kruti Dev 010" pitchFamily="2" charset="0"/>
                <a:ea typeface="+mn-ea"/>
                <a:cs typeface="+mn-cs"/>
              </a:rPr>
              <a:t>( </a:t>
            </a:r>
            <a:r>
              <a:rPr lang="en-US" b="1" dirty="0">
                <a:ln>
                  <a:solidFill>
                    <a:schemeClr val="tx1"/>
                  </a:solidFill>
                </a:ln>
                <a:solidFill>
                  <a:schemeClr val="tx1"/>
                </a:solidFill>
                <a:latin typeface="Kruti Dev 010"/>
                <a:ea typeface="+mn-ea"/>
                <a:cs typeface="+mn-cs"/>
              </a:rPr>
              <a:t>„ </a:t>
            </a:r>
            <a:r>
              <a:rPr lang="en-US" b="1" dirty="0">
                <a:ln>
                  <a:solidFill>
                    <a:schemeClr val="tx1"/>
                  </a:solidFill>
                </a:ln>
                <a:solidFill>
                  <a:schemeClr val="tx1"/>
                </a:solidFill>
                <a:latin typeface="Kruti Dev 010" pitchFamily="2" charset="0"/>
                <a:ea typeface="+mn-ea"/>
                <a:cs typeface="+mn-cs"/>
              </a:rPr>
              <a:t>'</a:t>
            </a:r>
            <a:r>
              <a:rPr lang="en-US" b="1" dirty="0" err="1">
                <a:ln>
                  <a:solidFill>
                    <a:schemeClr val="tx1"/>
                  </a:solidFill>
                </a:ln>
                <a:solidFill>
                  <a:schemeClr val="tx1"/>
                </a:solidFill>
                <a:latin typeface="Kruti Dev 010" pitchFamily="2" charset="0"/>
                <a:ea typeface="+mn-ea"/>
                <a:cs typeface="+mn-cs"/>
              </a:rPr>
              <a:t>kew</a:t>
            </a:r>
            <a:r>
              <a:rPr lang="en-US" b="1" dirty="0">
                <a:ln>
                  <a:solidFill>
                    <a:schemeClr val="tx1"/>
                  </a:solidFill>
                </a:ln>
                <a:solidFill>
                  <a:schemeClr val="tx1"/>
                </a:solidFill>
                <a:latin typeface="Kruti Dev 010" pitchFamily="2" charset="0"/>
                <a:ea typeface="+mn-ea"/>
                <a:cs typeface="+mn-cs"/>
              </a:rPr>
              <a:t>-</a:t>
            </a:r>
            <a:r>
              <a:rPr lang="en-US" b="1" dirty="0">
                <a:ln>
                  <a:solidFill>
                    <a:schemeClr val="tx1"/>
                  </a:solidFill>
                </a:ln>
                <a:solidFill>
                  <a:schemeClr val="tx1"/>
                </a:solidFill>
                <a:latin typeface="Kruti Dev 010"/>
                <a:ea typeface="+mn-ea"/>
                <a:cs typeface="+mn-cs"/>
              </a:rPr>
              <a:t>„%†%ƒ</a:t>
            </a:r>
            <a:r>
              <a:rPr lang="en-US" b="1" dirty="0">
                <a:ln>
                  <a:solidFill>
                    <a:schemeClr val="tx1"/>
                  </a:solidFill>
                </a:ln>
                <a:solidFill>
                  <a:schemeClr val="tx1"/>
                </a:solidFill>
                <a:latin typeface="Kruti Dev 010" pitchFamily="2" charset="0"/>
                <a:ea typeface="+mn-ea"/>
                <a:cs typeface="+mn-cs"/>
              </a:rPr>
              <a:t> </a:t>
            </a:r>
            <a:r>
              <a:rPr lang="en-US" b="1" dirty="0" err="1">
                <a:ln>
                  <a:solidFill>
                    <a:schemeClr val="tx1"/>
                  </a:solidFill>
                </a:ln>
                <a:solidFill>
                  <a:schemeClr val="tx1"/>
                </a:solidFill>
                <a:latin typeface="Kruti Dev 010" pitchFamily="2" charset="0"/>
                <a:ea typeface="+mn-ea"/>
                <a:cs typeface="+mn-cs"/>
              </a:rPr>
              <a:t>jktk</a:t>
            </a:r>
            <a:r>
              <a:rPr lang="en-US" b="1" dirty="0">
                <a:ln>
                  <a:solidFill>
                    <a:schemeClr val="tx1"/>
                  </a:solidFill>
                </a:ln>
                <a:solidFill>
                  <a:schemeClr val="tx1"/>
                </a:solidFill>
                <a:latin typeface="Kruti Dev 010" pitchFamily="2" charset="0"/>
                <a:ea typeface="+mn-ea"/>
                <a:cs typeface="+mn-cs"/>
              </a:rPr>
              <a:t> </a:t>
            </a:r>
            <a:r>
              <a:rPr lang="en-US" b="1" dirty="0">
                <a:ln>
                  <a:solidFill>
                    <a:schemeClr val="tx1"/>
                  </a:solidFill>
                </a:ln>
                <a:solidFill>
                  <a:schemeClr val="tx1"/>
                </a:solidFill>
                <a:latin typeface="Kruti Dev 010"/>
                <a:ea typeface="+mn-ea"/>
                <a:cs typeface="+mn-cs"/>
              </a:rPr>
              <a:t>ƒ%…‹</a:t>
            </a:r>
            <a:endParaRPr lang="en-US" b="1" dirty="0">
              <a:ln>
                <a:solidFill>
                  <a:schemeClr val="tx1"/>
                </a:solidFill>
              </a:ln>
              <a:solidFill>
                <a:schemeClr val="tx1"/>
              </a:solidFill>
              <a:latin typeface="Kruti Dev 010" pitchFamily="2" charset="0"/>
              <a:ea typeface="+mn-ea"/>
              <a:cs typeface="+mn-cs"/>
            </a:endParaRPr>
          </a:p>
        </p:txBody>
      </p:sp>
      <p:grpSp>
        <p:nvGrpSpPr>
          <p:cNvPr id="23570" name="Group 26"/>
          <p:cNvGrpSpPr>
            <a:grpSpLocks/>
          </p:cNvGrpSpPr>
          <p:nvPr/>
        </p:nvGrpSpPr>
        <p:grpSpPr bwMode="auto">
          <a:xfrm>
            <a:off x="8018463" y="3365500"/>
            <a:ext cx="1009650" cy="1914525"/>
            <a:chOff x="5051" y="2120"/>
            <a:chExt cx="636" cy="1206"/>
          </a:xfrm>
        </p:grpSpPr>
        <p:grpSp>
          <p:nvGrpSpPr>
            <p:cNvPr id="23615" name="Group 27"/>
            <p:cNvGrpSpPr>
              <a:grpSpLocks/>
            </p:cNvGrpSpPr>
            <p:nvPr/>
          </p:nvGrpSpPr>
          <p:grpSpPr bwMode="auto">
            <a:xfrm>
              <a:off x="5051" y="2120"/>
              <a:ext cx="618" cy="1206"/>
              <a:chOff x="5051" y="2120"/>
              <a:chExt cx="618" cy="1206"/>
            </a:xfrm>
          </p:grpSpPr>
          <p:sp>
            <p:nvSpPr>
              <p:cNvPr id="23617"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23618"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619"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620"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1"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3622"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3623"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4"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5"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6"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7"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8"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29"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30"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31"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32"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33" name="Rectangle 44"/>
              <p:cNvSpPr>
                <a:spLocks noChangeArrowheads="1"/>
              </p:cNvSpPr>
              <p:nvPr/>
            </p:nvSpPr>
            <p:spPr bwMode="auto">
              <a:xfrm>
                <a:off x="5051" y="2120"/>
                <a:ext cx="52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800" b="1">
                    <a:solidFill>
                      <a:srgbClr val="000000"/>
                    </a:solidFill>
                    <a:latin typeface="Kruti Dev 010" charset="0"/>
                  </a:rPr>
                  <a:t>jktoa'k</a:t>
                </a:r>
              </a:p>
            </p:txBody>
          </p:sp>
        </p:grpSp>
        <p:sp>
          <p:nvSpPr>
            <p:cNvPr id="23616" name="Rectangle 45"/>
            <p:cNvSpPr>
              <a:spLocks noChangeArrowheads="1"/>
            </p:cNvSpPr>
            <p:nvPr/>
          </p:nvSpPr>
          <p:spPr bwMode="auto">
            <a:xfrm>
              <a:off x="5059" y="2337"/>
              <a:ext cx="6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,l</a:t>
              </a:r>
              <a:r>
                <a:rPr lang="en-US" sz="900" b="1">
                  <a:solidFill>
                    <a:srgbClr val="000000"/>
                  </a:solidFill>
                  <a:latin typeface="Kruti Dev 010" charset="0"/>
                </a:rPr>
                <a:t> -</a:t>
              </a:r>
              <a:r>
                <a:rPr lang="en-US" sz="1400" b="1">
                  <a:solidFill>
                    <a:srgbClr val="000000"/>
                  </a:solidFill>
                  <a:latin typeface="Kruti Dev 010" charset="0"/>
                </a:rPr>
                <a:t> Mh</a:t>
              </a:r>
              <a:r>
                <a:rPr lang="en-US" sz="900" b="1">
                  <a:solidFill>
                    <a:srgbClr val="000000"/>
                  </a:solidFill>
                  <a:latin typeface="Kruti Dev 010" charset="0"/>
                </a:rPr>
                <a:t> - </a:t>
              </a:r>
              <a:r>
                <a:rPr lang="en-US" sz="1400" b="1">
                  <a:solidFill>
                    <a:srgbClr val="000000"/>
                  </a:solidFill>
                  <a:latin typeface="Kruti Dev 010" charset="0"/>
                </a:rPr>
                <a:t>,l</a:t>
              </a:r>
            </a:p>
          </p:txBody>
        </p:sp>
      </p:grpSp>
      <p:sp>
        <p:nvSpPr>
          <p:cNvPr id="23571" name="Text Box 46"/>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23572" name="Text Box 47"/>
          <p:cNvSpPr txBox="1">
            <a:spLocks noChangeArrowheads="1"/>
          </p:cNvSpPr>
          <p:nvPr/>
        </p:nvSpPr>
        <p:spPr bwMode="auto">
          <a:xfrm>
            <a:off x="8588375" y="6461125"/>
            <a:ext cx="284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Kruti Dev 010" charset="0"/>
              </a:rPr>
              <a:t>4</a:t>
            </a:r>
            <a:endParaRPr lang="en-US" sz="2000">
              <a:solidFill>
                <a:srgbClr val="FFA27C"/>
              </a:solidFill>
              <a:latin typeface="Kruti Dev 010" charset="0"/>
            </a:endParaRPr>
          </a:p>
        </p:txBody>
      </p:sp>
      <p:sp>
        <p:nvSpPr>
          <p:cNvPr id="600112" name="Rectangle 48"/>
          <p:cNvSpPr>
            <a:spLocks noChangeArrowheads="1"/>
          </p:cNvSpPr>
          <p:nvPr/>
        </p:nvSpPr>
        <p:spPr bwMode="auto">
          <a:xfrm>
            <a:off x="81232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20</a:t>
            </a:r>
          </a:p>
        </p:txBody>
      </p:sp>
      <p:sp>
        <p:nvSpPr>
          <p:cNvPr id="23574"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5"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6"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7"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3578"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3579"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00177" name="Rectangle 113"/>
          <p:cNvSpPr>
            <a:spLocks noChangeArrowheads="1"/>
          </p:cNvSpPr>
          <p:nvPr/>
        </p:nvSpPr>
        <p:spPr bwMode="auto">
          <a:xfrm>
            <a:off x="3697288" y="1389063"/>
            <a:ext cx="2032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,l - Mh - ,l</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dirty="0">
              <a:solidFill>
                <a:srgbClr val="0831AD"/>
              </a:solidFill>
              <a:latin typeface="Kruti Dev 010" pitchFamily="2" charset="0"/>
              <a:ea typeface="+mn-ea"/>
              <a:cs typeface="+mn-cs"/>
            </a:endParaRPr>
          </a:p>
        </p:txBody>
      </p:sp>
      <p:sp>
        <p:nvSpPr>
          <p:cNvPr id="600192" name="Text Box 128"/>
          <p:cNvSpPr txBox="1">
            <a:spLocks noChangeArrowheads="1"/>
          </p:cNvSpPr>
          <p:nvPr/>
        </p:nvSpPr>
        <p:spPr bwMode="auto">
          <a:xfrm>
            <a:off x="2376160" y="2055484"/>
            <a:ext cx="4497387" cy="1107996"/>
          </a:xfrm>
          <a:prstGeom prst="rect">
            <a:avLst/>
          </a:prstGeom>
          <a:noFill/>
          <a:ln w="12700">
            <a:noFill/>
            <a:miter lim="800000"/>
            <a:headEnd/>
            <a:tailEnd/>
          </a:ln>
          <a:effectLst>
            <a:outerShdw blurRad="63500" dist="91581" dir="3378596" algn="ctr" rotWithShape="0">
              <a:schemeClr val="accent2">
                <a:alpha val="74998"/>
              </a:schemeClr>
            </a:outerShdw>
          </a:effectLst>
        </p:spPr>
        <p:txBody>
          <a:bodyPr>
            <a:spAutoFit/>
          </a:bodyPr>
          <a:lstStyle/>
          <a:p>
            <a:pPr algn="ctr">
              <a:spcBef>
                <a:spcPct val="50000"/>
              </a:spcBef>
              <a:defRPr/>
            </a:pPr>
            <a:r>
              <a:rPr lang="en-US" sz="6600" b="1"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mn-ea"/>
                <a:cs typeface="+mn-cs"/>
              </a:rPr>
              <a:t>'kkÅy</a:t>
            </a:r>
          </a:p>
        </p:txBody>
      </p:sp>
      <p:sp>
        <p:nvSpPr>
          <p:cNvPr id="600187" name="Text Box 123"/>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71842" dir="2700000" algn="ctr" rotWithShape="0">
              <a:schemeClr val="accent2">
                <a:alpha val="74998"/>
              </a:schemeClr>
            </a:outerShdw>
          </a:effectLst>
        </p:spPr>
        <p:txBody>
          <a:bodyPr>
            <a:spAutoFit/>
          </a:bodyPr>
          <a:lstStyle/>
          <a:p>
            <a:pPr algn="ctr">
              <a:spcBef>
                <a:spcPct val="50000"/>
              </a:spcBef>
              <a:defRPr/>
            </a:pPr>
            <a:r>
              <a:rPr lang="en-US" sz="6000" b="1"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mn-ea"/>
                <a:cs typeface="+mn-cs"/>
              </a:rPr>
              <a:t>nkÅn</a:t>
            </a: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dirty="0">
              <a:solidFill>
                <a:srgbClr val="0831AD"/>
              </a:solidFill>
              <a:latin typeface="Kruti Dev 010" pitchFamily="2" charset="0"/>
              <a:ea typeface="+mn-ea"/>
              <a:cs typeface="+mn-cs"/>
            </a:endParaRPr>
          </a:p>
        </p:txBody>
      </p:sp>
      <p:sp>
        <p:nvSpPr>
          <p:cNvPr id="600182" name="Text Box 118"/>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102391" dir="3615307" algn="ctr" rotWithShape="0">
              <a:schemeClr val="accent2">
                <a:alpha val="74998"/>
              </a:schemeClr>
            </a:outerShdw>
          </a:effectLst>
        </p:spPr>
        <p:txBody>
          <a:bodyPr>
            <a:spAutoFit/>
          </a:bodyPr>
          <a:lstStyle/>
          <a:p>
            <a:pPr algn="ctr">
              <a:spcBef>
                <a:spcPct val="50000"/>
              </a:spcBef>
              <a:defRPr/>
            </a:pPr>
            <a:r>
              <a:rPr lang="en-US" sz="6000" b="1"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mn-ea"/>
                <a:cs typeface="+mn-cs"/>
              </a:rPr>
              <a:t>lkykseu</a:t>
            </a: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dirty="0">
              <a:solidFill>
                <a:srgbClr val="0831AD"/>
              </a:solidFill>
              <a:latin typeface="Kruti Dev 010" pitchFamily="2" charset="0"/>
              <a:ea typeface="+mn-ea"/>
              <a:cs typeface="+mn-cs"/>
            </a:endParaRPr>
          </a:p>
        </p:txBody>
      </p:sp>
      <p:sp>
        <p:nvSpPr>
          <p:cNvPr id="600201" name="Oval 137"/>
          <p:cNvSpPr>
            <a:spLocks noChangeArrowheads="1"/>
          </p:cNvSpPr>
          <p:nvPr/>
        </p:nvSpPr>
        <p:spPr bwMode="auto">
          <a:xfrm>
            <a:off x="3394075" y="1343025"/>
            <a:ext cx="2355850" cy="604838"/>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23589" name="Group 113"/>
          <p:cNvGrpSpPr>
            <a:grpSpLocks/>
          </p:cNvGrpSpPr>
          <p:nvPr/>
        </p:nvGrpSpPr>
        <p:grpSpPr bwMode="auto">
          <a:xfrm>
            <a:off x="6289985" y="1290059"/>
            <a:ext cx="919814" cy="1010116"/>
            <a:chOff x="1557" y="1007"/>
            <a:chExt cx="2105" cy="1949"/>
          </a:xfrm>
        </p:grpSpPr>
        <p:grpSp>
          <p:nvGrpSpPr>
            <p:cNvPr id="23611" name="Group 115"/>
            <p:cNvGrpSpPr>
              <a:grpSpLocks/>
            </p:cNvGrpSpPr>
            <p:nvPr/>
          </p:nvGrpSpPr>
          <p:grpSpPr bwMode="auto">
            <a:xfrm>
              <a:off x="1557" y="1209"/>
              <a:ext cx="2105" cy="1421"/>
              <a:chOff x="578" y="2316"/>
              <a:chExt cx="2105" cy="1421"/>
            </a:xfrm>
          </p:grpSpPr>
          <p:sp>
            <p:nvSpPr>
              <p:cNvPr id="2361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361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23606"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3607"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3608"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3609"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3610"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23590" name="Group 113"/>
          <p:cNvGrpSpPr>
            <a:grpSpLocks/>
          </p:cNvGrpSpPr>
          <p:nvPr/>
        </p:nvGrpSpPr>
        <p:grpSpPr bwMode="auto">
          <a:xfrm>
            <a:off x="6289985" y="3307772"/>
            <a:ext cx="919814" cy="1010116"/>
            <a:chOff x="1557" y="1007"/>
            <a:chExt cx="2105" cy="1949"/>
          </a:xfrm>
        </p:grpSpPr>
        <p:grpSp>
          <p:nvGrpSpPr>
            <p:cNvPr id="23601" name="Group 115"/>
            <p:cNvGrpSpPr>
              <a:grpSpLocks/>
            </p:cNvGrpSpPr>
            <p:nvPr/>
          </p:nvGrpSpPr>
          <p:grpSpPr bwMode="auto">
            <a:xfrm>
              <a:off x="1557" y="1209"/>
              <a:ext cx="2105" cy="1421"/>
              <a:chOff x="578" y="2316"/>
              <a:chExt cx="2105" cy="1421"/>
            </a:xfrm>
          </p:grpSpPr>
          <p:sp>
            <p:nvSpPr>
              <p:cNvPr id="2360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360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23596"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3597"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3598"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3599"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3600"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87" name="Rectangle 86"/>
          <p:cNvSpPr/>
          <p:nvPr/>
        </p:nvSpPr>
        <p:spPr>
          <a:xfrm>
            <a:off x="-7094" y="-63364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3592" name="Rectangle 89"/>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359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86" name="Rectangle 85"/>
          <p:cNvSpPr/>
          <p:nvPr/>
        </p:nvSpPr>
        <p:spPr>
          <a:xfrm>
            <a:off x="245162" y="-69670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00201"/>
                                        </p:tgtEl>
                                        <p:attrNameLst>
                                          <p:attrName>style.visibility</p:attrName>
                                        </p:attrNameLst>
                                      </p:cBhvr>
                                      <p:to>
                                        <p:strVal val="visible"/>
                                      </p:to>
                                    </p:set>
                                    <p:animEffect transition="in" filter="fade">
                                      <p:cBhvr>
                                        <p:cTn id="14" dur="500"/>
                                        <p:tgtEl>
                                          <p:spTgt spid="60020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4" fill="hold" nodeType="clickEffect">
                                  <p:stCondLst>
                                    <p:cond delay="0"/>
                                  </p:stCondLst>
                                  <p:childTnLst>
                                    <p:set>
                                      <p:cBhvr>
                                        <p:cTn id="18" dur="1" fill="hold">
                                          <p:stCondLst>
                                            <p:cond delay="0"/>
                                          </p:stCondLst>
                                        </p:cTn>
                                        <p:tgtEl>
                                          <p:spTgt spid="600192"/>
                                        </p:tgtEl>
                                        <p:attrNameLst>
                                          <p:attrName>style.visibility</p:attrName>
                                        </p:attrNameLst>
                                      </p:cBhvr>
                                      <p:to>
                                        <p:strVal val="visible"/>
                                      </p:to>
                                    </p:set>
                                    <p:anim calcmode="lin" valueType="num">
                                      <p:cBhvr>
                                        <p:cTn id="19" dur="500" fill="hold"/>
                                        <p:tgtEl>
                                          <p:spTgt spid="600192"/>
                                        </p:tgtEl>
                                        <p:attrNameLst>
                                          <p:attrName>ppt_x</p:attrName>
                                        </p:attrNameLst>
                                      </p:cBhvr>
                                      <p:tavLst>
                                        <p:tav tm="0">
                                          <p:val>
                                            <p:strVal val="#ppt_x"/>
                                          </p:val>
                                        </p:tav>
                                        <p:tav tm="100000">
                                          <p:val>
                                            <p:strVal val="#ppt_x"/>
                                          </p:val>
                                        </p:tav>
                                      </p:tavLst>
                                    </p:anim>
                                    <p:anim calcmode="lin" valueType="num">
                                      <p:cBhvr>
                                        <p:cTn id="20" dur="500" fill="hold"/>
                                        <p:tgtEl>
                                          <p:spTgt spid="600192"/>
                                        </p:tgtEl>
                                        <p:attrNameLst>
                                          <p:attrName>ppt_y</p:attrName>
                                        </p:attrNameLst>
                                      </p:cBhvr>
                                      <p:tavLst>
                                        <p:tav tm="0">
                                          <p:val>
                                            <p:strVal val="#ppt_y+#ppt_h/2"/>
                                          </p:val>
                                        </p:tav>
                                        <p:tav tm="100000">
                                          <p:val>
                                            <p:strVal val="#ppt_y"/>
                                          </p:val>
                                        </p:tav>
                                      </p:tavLst>
                                    </p:anim>
                                    <p:anim calcmode="lin" valueType="num">
                                      <p:cBhvr>
                                        <p:cTn id="21" dur="500" fill="hold"/>
                                        <p:tgtEl>
                                          <p:spTgt spid="600192"/>
                                        </p:tgtEl>
                                        <p:attrNameLst>
                                          <p:attrName>ppt_w</p:attrName>
                                        </p:attrNameLst>
                                      </p:cBhvr>
                                      <p:tavLst>
                                        <p:tav tm="0">
                                          <p:val>
                                            <p:strVal val="#ppt_w"/>
                                          </p:val>
                                        </p:tav>
                                        <p:tav tm="100000">
                                          <p:val>
                                            <p:strVal val="#ppt_w"/>
                                          </p:val>
                                        </p:tav>
                                      </p:tavLst>
                                    </p:anim>
                                    <p:anim calcmode="lin" valueType="num">
                                      <p:cBhvr>
                                        <p:cTn id="22"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4" fill="hold" nodeType="clickEffect">
                                  <p:stCondLst>
                                    <p:cond delay="0"/>
                                  </p:stCondLst>
                                  <p:childTnLst>
                                    <p:set>
                                      <p:cBhvr>
                                        <p:cTn id="26" dur="1" fill="hold">
                                          <p:stCondLst>
                                            <p:cond delay="0"/>
                                          </p:stCondLst>
                                        </p:cTn>
                                        <p:tgtEl>
                                          <p:spTgt spid="600187"/>
                                        </p:tgtEl>
                                        <p:attrNameLst>
                                          <p:attrName>style.visibility</p:attrName>
                                        </p:attrNameLst>
                                      </p:cBhvr>
                                      <p:to>
                                        <p:strVal val="visible"/>
                                      </p:to>
                                    </p:set>
                                    <p:anim calcmode="lin" valueType="num">
                                      <p:cBhvr>
                                        <p:cTn id="27" dur="500" fill="hold"/>
                                        <p:tgtEl>
                                          <p:spTgt spid="600187"/>
                                        </p:tgtEl>
                                        <p:attrNameLst>
                                          <p:attrName>ppt_x</p:attrName>
                                        </p:attrNameLst>
                                      </p:cBhvr>
                                      <p:tavLst>
                                        <p:tav tm="0">
                                          <p:val>
                                            <p:strVal val="#ppt_x"/>
                                          </p:val>
                                        </p:tav>
                                        <p:tav tm="100000">
                                          <p:val>
                                            <p:strVal val="#ppt_x"/>
                                          </p:val>
                                        </p:tav>
                                      </p:tavLst>
                                    </p:anim>
                                    <p:anim calcmode="lin" valueType="num">
                                      <p:cBhvr>
                                        <p:cTn id="28" dur="500" fill="hold"/>
                                        <p:tgtEl>
                                          <p:spTgt spid="600187"/>
                                        </p:tgtEl>
                                        <p:attrNameLst>
                                          <p:attrName>ppt_y</p:attrName>
                                        </p:attrNameLst>
                                      </p:cBhvr>
                                      <p:tavLst>
                                        <p:tav tm="0">
                                          <p:val>
                                            <p:strVal val="#ppt_y+#ppt_h/2"/>
                                          </p:val>
                                        </p:tav>
                                        <p:tav tm="100000">
                                          <p:val>
                                            <p:strVal val="#ppt_y"/>
                                          </p:val>
                                        </p:tav>
                                      </p:tavLst>
                                    </p:anim>
                                    <p:anim calcmode="lin" valueType="num">
                                      <p:cBhvr>
                                        <p:cTn id="29" dur="500" fill="hold"/>
                                        <p:tgtEl>
                                          <p:spTgt spid="600187"/>
                                        </p:tgtEl>
                                        <p:attrNameLst>
                                          <p:attrName>ppt_w</p:attrName>
                                        </p:attrNameLst>
                                      </p:cBhvr>
                                      <p:tavLst>
                                        <p:tav tm="0">
                                          <p:val>
                                            <p:strVal val="#ppt_w"/>
                                          </p:val>
                                        </p:tav>
                                        <p:tav tm="100000">
                                          <p:val>
                                            <p:strVal val="#ppt_w"/>
                                          </p:val>
                                        </p:tav>
                                      </p:tavLst>
                                    </p:anim>
                                    <p:anim calcmode="lin" valueType="num">
                                      <p:cBhvr>
                                        <p:cTn id="30"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nodeType="clickEffect">
                                  <p:stCondLst>
                                    <p:cond delay="0"/>
                                  </p:stCondLst>
                                  <p:childTnLst>
                                    <p:set>
                                      <p:cBhvr>
                                        <p:cTn id="34" dur="1" fill="hold">
                                          <p:stCondLst>
                                            <p:cond delay="0"/>
                                          </p:stCondLst>
                                        </p:cTn>
                                        <p:tgtEl>
                                          <p:spTgt spid="600182"/>
                                        </p:tgtEl>
                                        <p:attrNameLst>
                                          <p:attrName>style.visibility</p:attrName>
                                        </p:attrNameLst>
                                      </p:cBhvr>
                                      <p:to>
                                        <p:strVal val="visible"/>
                                      </p:to>
                                    </p:set>
                                    <p:anim calcmode="lin" valueType="num">
                                      <p:cBhvr>
                                        <p:cTn id="35" dur="500" fill="hold"/>
                                        <p:tgtEl>
                                          <p:spTgt spid="600182"/>
                                        </p:tgtEl>
                                        <p:attrNameLst>
                                          <p:attrName>ppt_x</p:attrName>
                                        </p:attrNameLst>
                                      </p:cBhvr>
                                      <p:tavLst>
                                        <p:tav tm="0">
                                          <p:val>
                                            <p:strVal val="#ppt_x"/>
                                          </p:val>
                                        </p:tav>
                                        <p:tav tm="100000">
                                          <p:val>
                                            <p:strVal val="#ppt_x"/>
                                          </p:val>
                                        </p:tav>
                                      </p:tavLst>
                                    </p:anim>
                                    <p:anim calcmode="lin" valueType="num">
                                      <p:cBhvr>
                                        <p:cTn id="36" dur="500" fill="hold"/>
                                        <p:tgtEl>
                                          <p:spTgt spid="600182"/>
                                        </p:tgtEl>
                                        <p:attrNameLst>
                                          <p:attrName>ppt_y</p:attrName>
                                        </p:attrNameLst>
                                      </p:cBhvr>
                                      <p:tavLst>
                                        <p:tav tm="0">
                                          <p:val>
                                            <p:strVal val="#ppt_y+#ppt_h/2"/>
                                          </p:val>
                                        </p:tav>
                                        <p:tav tm="100000">
                                          <p:val>
                                            <p:strVal val="#ppt_y"/>
                                          </p:val>
                                        </p:tav>
                                      </p:tavLst>
                                    </p:anim>
                                    <p:anim calcmode="lin" valueType="num">
                                      <p:cBhvr>
                                        <p:cTn id="37" dur="500" fill="hold"/>
                                        <p:tgtEl>
                                          <p:spTgt spid="600182"/>
                                        </p:tgtEl>
                                        <p:attrNameLst>
                                          <p:attrName>ppt_w</p:attrName>
                                        </p:attrNameLst>
                                      </p:cBhvr>
                                      <p:tavLst>
                                        <p:tav tm="0">
                                          <p:val>
                                            <p:strVal val="#ppt_w"/>
                                          </p:val>
                                        </p:tav>
                                        <p:tav tm="100000">
                                          <p:val>
                                            <p:strVal val="#ppt_w"/>
                                          </p:val>
                                        </p:tav>
                                      </p:tavLst>
                                    </p:anim>
                                    <p:anim calcmode="lin" valueType="num">
                                      <p:cBhvr>
                                        <p:cTn id="38"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600201"/>
                                        </p:tgtEl>
                                      </p:cBhvr>
                                    </p:animEffect>
                                    <p:set>
                                      <p:cBhvr>
                                        <p:cTn id="43" dur="1" fill="hold">
                                          <p:stCondLst>
                                            <p:cond delay="499"/>
                                          </p:stCondLst>
                                        </p:cTn>
                                        <p:tgtEl>
                                          <p:spTgt spid="600201"/>
                                        </p:tgtEl>
                                        <p:attrNameLst>
                                          <p:attrName>style.visibility</p:attrName>
                                        </p:attrNameLst>
                                      </p:cBhvr>
                                      <p:to>
                                        <p:strVal val="hidden"/>
                                      </p:to>
                                    </p:set>
                                  </p:childTnLst>
                                </p:cTn>
                              </p:par>
                            </p:childTnLst>
                          </p:cTn>
                        </p:par>
                        <p:par>
                          <p:cTn id="44" fill="hold" nodeType="afterGroup">
                            <p:stCondLst>
                              <p:cond delay="500"/>
                            </p:stCondLst>
                            <p:childTnLst>
                              <p:par>
                                <p:cTn id="45" presetID="23" presetClass="entr" presetSubtype="528" fill="hold" grpId="0" nodeType="afterEffect">
                                  <p:stCondLst>
                                    <p:cond delay="0"/>
                                  </p:stCondLst>
                                  <p:childTnLst>
                                    <p:set>
                                      <p:cBhvr>
                                        <p:cTn id="46" dur="1" fill="hold">
                                          <p:stCondLst>
                                            <p:cond delay="0"/>
                                          </p:stCondLst>
                                        </p:cTn>
                                        <p:tgtEl>
                                          <p:spTgt spid="600189"/>
                                        </p:tgtEl>
                                        <p:attrNameLst>
                                          <p:attrName>style.visibility</p:attrName>
                                        </p:attrNameLst>
                                      </p:cBhvr>
                                      <p:to>
                                        <p:strVal val="visible"/>
                                      </p:to>
                                    </p:set>
                                    <p:anim calcmode="lin" valueType="num">
                                      <p:cBhvr>
                                        <p:cTn id="47" dur="500" fill="hold"/>
                                        <p:tgtEl>
                                          <p:spTgt spid="600189"/>
                                        </p:tgtEl>
                                        <p:attrNameLst>
                                          <p:attrName>ppt_w</p:attrName>
                                        </p:attrNameLst>
                                      </p:cBhvr>
                                      <p:tavLst>
                                        <p:tav tm="0">
                                          <p:val>
                                            <p:fltVal val="0"/>
                                          </p:val>
                                        </p:tav>
                                        <p:tav tm="100000">
                                          <p:val>
                                            <p:strVal val="#ppt_w"/>
                                          </p:val>
                                        </p:tav>
                                      </p:tavLst>
                                    </p:anim>
                                    <p:anim calcmode="lin" valueType="num">
                                      <p:cBhvr>
                                        <p:cTn id="48" dur="500" fill="hold"/>
                                        <p:tgtEl>
                                          <p:spTgt spid="600189"/>
                                        </p:tgtEl>
                                        <p:attrNameLst>
                                          <p:attrName>ppt_h</p:attrName>
                                        </p:attrNameLst>
                                      </p:cBhvr>
                                      <p:tavLst>
                                        <p:tav tm="0">
                                          <p:val>
                                            <p:fltVal val="0"/>
                                          </p:val>
                                        </p:tav>
                                        <p:tav tm="100000">
                                          <p:val>
                                            <p:strVal val="#ppt_h"/>
                                          </p:val>
                                        </p:tav>
                                      </p:tavLst>
                                    </p:anim>
                                    <p:anim calcmode="lin" valueType="num">
                                      <p:cBhvr>
                                        <p:cTn id="49" dur="500" fill="hold"/>
                                        <p:tgtEl>
                                          <p:spTgt spid="600189"/>
                                        </p:tgtEl>
                                        <p:attrNameLst>
                                          <p:attrName>ppt_x</p:attrName>
                                        </p:attrNameLst>
                                      </p:cBhvr>
                                      <p:tavLst>
                                        <p:tav tm="0">
                                          <p:val>
                                            <p:fltVal val="0.5"/>
                                          </p:val>
                                        </p:tav>
                                        <p:tav tm="100000">
                                          <p:val>
                                            <p:strVal val="#ppt_x"/>
                                          </p:val>
                                        </p:tav>
                                      </p:tavLst>
                                    </p:anim>
                                    <p:anim calcmode="lin" valueType="num">
                                      <p:cBhvr>
                                        <p:cTn id="50" dur="500" fill="hold"/>
                                        <p:tgtEl>
                                          <p:spTgt spid="600189"/>
                                        </p:tgtEl>
                                        <p:attrNameLst>
                                          <p:attrName>ppt_y</p:attrName>
                                        </p:attrNameLst>
                                      </p:cBhvr>
                                      <p:tavLst>
                                        <p:tav tm="0">
                                          <p:val>
                                            <p:fltVal val="0.5"/>
                                          </p:val>
                                        </p:tav>
                                        <p:tav tm="100000">
                                          <p:val>
                                            <p:strVal val="#ppt_y"/>
                                          </p:val>
                                        </p:tav>
                                      </p:tavLst>
                                    </p:anim>
                                  </p:childTnLst>
                                </p:cTn>
                              </p:par>
                            </p:childTnLst>
                          </p:cTn>
                        </p:par>
                        <p:par>
                          <p:cTn id="51" fill="hold" nodeType="afterGroup">
                            <p:stCondLst>
                              <p:cond delay="1000"/>
                            </p:stCondLst>
                            <p:childTnLst>
                              <p:par>
                                <p:cTn id="52" presetID="23" presetClass="entr" presetSubtype="528" fill="hold" grpId="0" nodeType="afterEffect">
                                  <p:stCondLst>
                                    <p:cond delay="0"/>
                                  </p:stCondLst>
                                  <p:childTnLst>
                                    <p:set>
                                      <p:cBhvr>
                                        <p:cTn id="53" dur="1" fill="hold">
                                          <p:stCondLst>
                                            <p:cond delay="0"/>
                                          </p:stCondLst>
                                        </p:cTn>
                                        <p:tgtEl>
                                          <p:spTgt spid="600193"/>
                                        </p:tgtEl>
                                        <p:attrNameLst>
                                          <p:attrName>style.visibility</p:attrName>
                                        </p:attrNameLst>
                                      </p:cBhvr>
                                      <p:to>
                                        <p:strVal val="visible"/>
                                      </p:to>
                                    </p:set>
                                    <p:anim calcmode="lin" valueType="num">
                                      <p:cBhvr>
                                        <p:cTn id="54" dur="500" fill="hold"/>
                                        <p:tgtEl>
                                          <p:spTgt spid="600193"/>
                                        </p:tgtEl>
                                        <p:attrNameLst>
                                          <p:attrName>ppt_w</p:attrName>
                                        </p:attrNameLst>
                                      </p:cBhvr>
                                      <p:tavLst>
                                        <p:tav tm="0">
                                          <p:val>
                                            <p:fltVal val="0"/>
                                          </p:val>
                                        </p:tav>
                                        <p:tav tm="100000">
                                          <p:val>
                                            <p:strVal val="#ppt_w"/>
                                          </p:val>
                                        </p:tav>
                                      </p:tavLst>
                                    </p:anim>
                                    <p:anim calcmode="lin" valueType="num">
                                      <p:cBhvr>
                                        <p:cTn id="55" dur="500" fill="hold"/>
                                        <p:tgtEl>
                                          <p:spTgt spid="600193"/>
                                        </p:tgtEl>
                                        <p:attrNameLst>
                                          <p:attrName>ppt_h</p:attrName>
                                        </p:attrNameLst>
                                      </p:cBhvr>
                                      <p:tavLst>
                                        <p:tav tm="0">
                                          <p:val>
                                            <p:fltVal val="0"/>
                                          </p:val>
                                        </p:tav>
                                        <p:tav tm="100000">
                                          <p:val>
                                            <p:strVal val="#ppt_h"/>
                                          </p:val>
                                        </p:tav>
                                      </p:tavLst>
                                    </p:anim>
                                    <p:anim calcmode="lin" valueType="num">
                                      <p:cBhvr>
                                        <p:cTn id="56" dur="500" fill="hold"/>
                                        <p:tgtEl>
                                          <p:spTgt spid="600193"/>
                                        </p:tgtEl>
                                        <p:attrNameLst>
                                          <p:attrName>ppt_x</p:attrName>
                                        </p:attrNameLst>
                                      </p:cBhvr>
                                      <p:tavLst>
                                        <p:tav tm="0">
                                          <p:val>
                                            <p:fltVal val="0.5"/>
                                          </p:val>
                                        </p:tav>
                                        <p:tav tm="100000">
                                          <p:val>
                                            <p:strVal val="#ppt_x"/>
                                          </p:val>
                                        </p:tav>
                                      </p:tavLst>
                                    </p:anim>
                                    <p:anim calcmode="lin" valueType="num">
                                      <p:cBhvr>
                                        <p:cTn id="57" dur="500" fill="hold"/>
                                        <p:tgtEl>
                                          <p:spTgt spid="600193"/>
                                        </p:tgtEl>
                                        <p:attrNameLst>
                                          <p:attrName>ppt_y</p:attrName>
                                        </p:attrNameLst>
                                      </p:cBhvr>
                                      <p:tavLst>
                                        <p:tav tm="0">
                                          <p:val>
                                            <p:fltVal val="0.5"/>
                                          </p:val>
                                        </p:tav>
                                        <p:tav tm="100000">
                                          <p:val>
                                            <p:strVal val="#ppt_y"/>
                                          </p:val>
                                        </p:tav>
                                      </p:tavLst>
                                    </p:anim>
                                  </p:childTnLst>
                                </p:cTn>
                              </p:par>
                            </p:childTnLst>
                          </p:cTn>
                        </p:par>
                        <p:par>
                          <p:cTn id="58" fill="hold" nodeType="afterGroup">
                            <p:stCondLst>
                              <p:cond delay="1500"/>
                            </p:stCondLst>
                            <p:childTnLst>
                              <p:par>
                                <p:cTn id="59" presetID="23" presetClass="entr" presetSubtype="528" fill="hold" grpId="0" nodeType="afterEffect">
                                  <p:stCondLst>
                                    <p:cond delay="0"/>
                                  </p:stCondLst>
                                  <p:childTnLst>
                                    <p:set>
                                      <p:cBhvr>
                                        <p:cTn id="60" dur="1" fill="hold">
                                          <p:stCondLst>
                                            <p:cond delay="0"/>
                                          </p:stCondLst>
                                        </p:cTn>
                                        <p:tgtEl>
                                          <p:spTgt spid="600194"/>
                                        </p:tgtEl>
                                        <p:attrNameLst>
                                          <p:attrName>style.visibility</p:attrName>
                                        </p:attrNameLst>
                                      </p:cBhvr>
                                      <p:to>
                                        <p:strVal val="visible"/>
                                      </p:to>
                                    </p:set>
                                    <p:anim calcmode="lin" valueType="num">
                                      <p:cBhvr>
                                        <p:cTn id="61" dur="500" fill="hold"/>
                                        <p:tgtEl>
                                          <p:spTgt spid="600194"/>
                                        </p:tgtEl>
                                        <p:attrNameLst>
                                          <p:attrName>ppt_w</p:attrName>
                                        </p:attrNameLst>
                                      </p:cBhvr>
                                      <p:tavLst>
                                        <p:tav tm="0">
                                          <p:val>
                                            <p:fltVal val="0"/>
                                          </p:val>
                                        </p:tav>
                                        <p:tav tm="100000">
                                          <p:val>
                                            <p:strVal val="#ppt_w"/>
                                          </p:val>
                                        </p:tav>
                                      </p:tavLst>
                                    </p:anim>
                                    <p:anim calcmode="lin" valueType="num">
                                      <p:cBhvr>
                                        <p:cTn id="62" dur="500" fill="hold"/>
                                        <p:tgtEl>
                                          <p:spTgt spid="600194"/>
                                        </p:tgtEl>
                                        <p:attrNameLst>
                                          <p:attrName>ppt_h</p:attrName>
                                        </p:attrNameLst>
                                      </p:cBhvr>
                                      <p:tavLst>
                                        <p:tav tm="0">
                                          <p:val>
                                            <p:fltVal val="0"/>
                                          </p:val>
                                        </p:tav>
                                        <p:tav tm="100000">
                                          <p:val>
                                            <p:strVal val="#ppt_h"/>
                                          </p:val>
                                        </p:tav>
                                      </p:tavLst>
                                    </p:anim>
                                    <p:anim calcmode="lin" valueType="num">
                                      <p:cBhvr>
                                        <p:cTn id="63" dur="500" fill="hold"/>
                                        <p:tgtEl>
                                          <p:spTgt spid="600194"/>
                                        </p:tgtEl>
                                        <p:attrNameLst>
                                          <p:attrName>ppt_x</p:attrName>
                                        </p:attrNameLst>
                                      </p:cBhvr>
                                      <p:tavLst>
                                        <p:tav tm="0">
                                          <p:val>
                                            <p:fltVal val="0.5"/>
                                          </p:val>
                                        </p:tav>
                                        <p:tav tm="100000">
                                          <p:val>
                                            <p:strVal val="#ppt_x"/>
                                          </p:val>
                                        </p:tav>
                                      </p:tavLst>
                                    </p:anim>
                                    <p:anim calcmode="lin" valueType="num">
                                      <p:cBhvr>
                                        <p:cTn id="64"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3" grpId="0" animBg="1" autoUpdateAnimBg="0"/>
      <p:bldP spid="600194" grpId="0" animBg="1" autoUpdateAnimBg="0"/>
      <p:bldP spid="600201" grpId="0" animBg="1"/>
      <p:bldP spid="60020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13"/>
          <p:cNvGrpSpPr>
            <a:grpSpLocks/>
          </p:cNvGrpSpPr>
          <p:nvPr/>
        </p:nvGrpSpPr>
        <p:grpSpPr bwMode="auto">
          <a:xfrm>
            <a:off x="6289985" y="1290059"/>
            <a:ext cx="919814" cy="1010116"/>
            <a:chOff x="1557" y="1007"/>
            <a:chExt cx="2105" cy="1949"/>
          </a:xfrm>
        </p:grpSpPr>
        <p:grpSp>
          <p:nvGrpSpPr>
            <p:cNvPr id="24658" name="Group 115"/>
            <p:cNvGrpSpPr>
              <a:grpSpLocks/>
            </p:cNvGrpSpPr>
            <p:nvPr/>
          </p:nvGrpSpPr>
          <p:grpSpPr bwMode="auto">
            <a:xfrm>
              <a:off x="1557" y="1209"/>
              <a:ext cx="2105" cy="1421"/>
              <a:chOff x="578" y="2316"/>
              <a:chExt cx="2105" cy="1421"/>
            </a:xfrm>
          </p:grpSpPr>
          <p:sp>
            <p:nvSpPr>
              <p:cNvPr id="2466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466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24653"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4654"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4655"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4656"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4657"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24579" name="Group 113"/>
          <p:cNvGrpSpPr>
            <a:grpSpLocks/>
          </p:cNvGrpSpPr>
          <p:nvPr/>
        </p:nvGrpSpPr>
        <p:grpSpPr bwMode="auto">
          <a:xfrm>
            <a:off x="6289985" y="3307772"/>
            <a:ext cx="919814" cy="1010116"/>
            <a:chOff x="1557" y="1007"/>
            <a:chExt cx="2105" cy="1949"/>
          </a:xfrm>
        </p:grpSpPr>
        <p:grpSp>
          <p:nvGrpSpPr>
            <p:cNvPr id="24648" name="Group 115"/>
            <p:cNvGrpSpPr>
              <a:grpSpLocks/>
            </p:cNvGrpSpPr>
            <p:nvPr/>
          </p:nvGrpSpPr>
          <p:grpSpPr bwMode="auto">
            <a:xfrm>
              <a:off x="1557" y="1209"/>
              <a:ext cx="2105" cy="1421"/>
              <a:chOff x="578" y="2316"/>
              <a:chExt cx="2105" cy="1421"/>
            </a:xfrm>
          </p:grpSpPr>
          <p:sp>
            <p:nvSpPr>
              <p:cNvPr id="2465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465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24643"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4644"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4645"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4646"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4647"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4581"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24582"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24583" name="Rectangle 5"/>
          <p:cNvSpPr>
            <a:spLocks noChangeArrowheads="1"/>
          </p:cNvSpPr>
          <p:nvPr/>
        </p:nvSpPr>
        <p:spPr bwMode="auto">
          <a:xfrm>
            <a:off x="3154363" y="906463"/>
            <a:ext cx="1221487" cy="582211"/>
          </a:xfrm>
          <a:prstGeom prst="rect">
            <a:avLst/>
          </a:prstGeom>
          <a:noFill/>
          <a:ln w="12700">
            <a:noFill/>
            <a:miter lim="800000"/>
            <a:headEnd/>
            <a:tailEnd/>
          </a:ln>
        </p:spPr>
        <p:txBody>
          <a:bodyPr wrap="none" lIns="90487" tIns="44450" rIns="90487" bIns="44450">
            <a:spAutoFit/>
          </a:bodyPr>
          <a:lstStyle/>
          <a:p>
            <a:pPr>
              <a:defRPr/>
            </a:pPr>
            <a:r>
              <a:rPr lang="en-US" sz="3200" b="1" dirty="0">
                <a:ln>
                  <a:solidFill>
                    <a:schemeClr val="accent2"/>
                  </a:solidFill>
                </a:ln>
                <a:solidFill>
                  <a:schemeClr val="accent2"/>
                </a:solidFill>
                <a:latin typeface="Kruti Dev 010" pitchFamily="2" charset="0"/>
                <a:ea typeface="MS PGothic" pitchFamily="34" charset="-128"/>
                <a:cs typeface="+mn-cs"/>
              </a:rPr>
              <a:t>jktoa'k</a:t>
            </a:r>
            <a:endParaRPr lang="en-US" sz="2400" b="1" dirty="0">
              <a:ln>
                <a:solidFill>
                  <a:schemeClr val="accent2"/>
                </a:solidFill>
              </a:ln>
              <a:solidFill>
                <a:schemeClr val="accent2"/>
              </a:solidFill>
              <a:latin typeface="Kruti Dev 010" pitchFamily="2" charset="0"/>
              <a:ea typeface="MS PGothic" pitchFamily="34" charset="-128"/>
              <a:cs typeface="+mn-cs"/>
            </a:endParaRPr>
          </a:p>
        </p:txBody>
      </p:sp>
      <p:sp>
        <p:nvSpPr>
          <p:cNvPr id="2458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4585"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4587"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4588"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9"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0"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1"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2"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3"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4"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5"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6"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7"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4598"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4599"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4600"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4601"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542" name="Rectangle 38"/>
          <p:cNvSpPr>
            <a:spLocks noChangeArrowheads="1"/>
          </p:cNvSpPr>
          <p:nvPr/>
        </p:nvSpPr>
        <p:spPr bwMode="auto">
          <a:xfrm>
            <a:off x="4786313" y="852488"/>
            <a:ext cx="193803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ƒ</a:t>
            </a:r>
            <a:r>
              <a:rPr lang="en-US" sz="3200" b="1" dirty="0" err="1">
                <a:ln>
                  <a:solidFill>
                    <a:srgbClr val="FFFF00"/>
                  </a:solidFill>
                </a:ln>
                <a:solidFill>
                  <a:srgbClr val="FAFD00"/>
                </a:solidFill>
                <a:effectLst>
                  <a:outerShdw blurRad="38100" dist="38100" dir="2700000" algn="tl">
                    <a:srgbClr val="000000">
                      <a:alpha val="43137"/>
                    </a:srgbClr>
                  </a:outerShdw>
                </a:effectLst>
                <a:latin typeface="Kruti Dev 010"/>
                <a:ea typeface="+mn-ea"/>
                <a:cs typeface="+mn-cs"/>
              </a:rPr>
              <a:t>ŒŒŒ</a:t>
            </a:r>
            <a:r>
              <a:rPr lang="en-US" sz="32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24603"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533580" name="Text Box 76"/>
          <p:cNvSpPr txBox="1">
            <a:spLocks noChangeArrowheads="1"/>
          </p:cNvSpPr>
          <p:nvPr/>
        </p:nvSpPr>
        <p:spPr bwMode="auto">
          <a:xfrm>
            <a:off x="1758950" y="0"/>
            <a:ext cx="344328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kew</a:t>
            </a:r>
            <a:r>
              <a:rPr lang="en-US" b="1" dirty="0">
                <a:ln>
                  <a:solidFill>
                    <a:schemeClr val="tx1">
                      <a:lumMod val="95000"/>
                    </a:schemeClr>
                  </a:solidFill>
                </a:ln>
                <a:solidFill>
                  <a:schemeClr val="tx1"/>
                </a:solidFill>
                <a:latin typeface="Kruti Dev 010" pitchFamily="2" charset="0"/>
                <a:ea typeface="+mn-ea"/>
                <a:cs typeface="+mn-cs"/>
              </a:rPr>
              <a:t>-</a:t>
            </a:r>
            <a:r>
              <a:rPr lang="en-US" b="1" dirty="0">
                <a:ln>
                  <a:solidFill>
                    <a:schemeClr val="tx1">
                      <a:lumMod val="95000"/>
                    </a:schemeClr>
                  </a:solidFill>
                </a:ln>
                <a:solidFill>
                  <a:schemeClr val="tx1"/>
                </a:solidFill>
                <a:latin typeface="Kruti Dev 010"/>
                <a:ea typeface="+mn-ea"/>
                <a:cs typeface="+mn-cs"/>
              </a:rPr>
              <a:t>ƒˆ%ƒ…&amp;ƒ†</a:t>
            </a:r>
            <a:endParaRPr lang="en-US" b="1" dirty="0">
              <a:ln>
                <a:solidFill>
                  <a:schemeClr val="tx1">
                    <a:lumMod val="95000"/>
                  </a:schemeClr>
                </a:solidFill>
              </a:ln>
              <a:solidFill>
                <a:schemeClr val="tx1"/>
              </a:solidFill>
              <a:latin typeface="Kruti Dev 010" pitchFamily="2" charset="0"/>
              <a:ea typeface="+mn-ea"/>
              <a:cs typeface="+mn-cs"/>
            </a:endParaRPr>
          </a:p>
        </p:txBody>
      </p:sp>
      <p:grpSp>
        <p:nvGrpSpPr>
          <p:cNvPr id="24605" name="Group 138"/>
          <p:cNvGrpSpPr>
            <a:grpSpLocks/>
          </p:cNvGrpSpPr>
          <p:nvPr/>
        </p:nvGrpSpPr>
        <p:grpSpPr bwMode="auto">
          <a:xfrm>
            <a:off x="8026400" y="3394075"/>
            <a:ext cx="1084263" cy="1885950"/>
            <a:chOff x="5056" y="2138"/>
            <a:chExt cx="683" cy="1188"/>
          </a:xfrm>
        </p:grpSpPr>
        <p:grpSp>
          <p:nvGrpSpPr>
            <p:cNvPr id="24623" name="Group 139"/>
            <p:cNvGrpSpPr>
              <a:grpSpLocks/>
            </p:cNvGrpSpPr>
            <p:nvPr/>
          </p:nvGrpSpPr>
          <p:grpSpPr bwMode="auto">
            <a:xfrm>
              <a:off x="5056" y="2138"/>
              <a:ext cx="613" cy="1188"/>
              <a:chOff x="5056" y="2138"/>
              <a:chExt cx="613" cy="1188"/>
            </a:xfrm>
          </p:grpSpPr>
          <p:sp>
            <p:nvSpPr>
              <p:cNvPr id="24625"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24626"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4627"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4628"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9"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4630"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4631"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2"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3"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4"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5"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6"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7"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8"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39"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0"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41" name="Rectangle 156"/>
              <p:cNvSpPr>
                <a:spLocks noChangeArrowheads="1"/>
              </p:cNvSpPr>
              <p:nvPr/>
            </p:nvSpPr>
            <p:spPr bwMode="auto">
              <a:xfrm>
                <a:off x="5056" y="2138"/>
                <a:ext cx="5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Kruti Dev 010" charset="0"/>
                  </a:rPr>
                  <a:t>jktoa'k</a:t>
                </a:r>
              </a:p>
            </p:txBody>
          </p:sp>
        </p:grpSp>
        <p:sp>
          <p:nvSpPr>
            <p:cNvPr id="24624" name="Rectangle 157"/>
            <p:cNvSpPr>
              <a:spLocks noChangeArrowheads="1"/>
            </p:cNvSpPr>
            <p:nvPr/>
          </p:nvSpPr>
          <p:spPr bwMode="auto">
            <a:xfrm>
              <a:off x="5079" y="2327"/>
              <a:ext cx="66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,l</a:t>
              </a:r>
              <a:r>
                <a:rPr lang="en-US" sz="900" b="1">
                  <a:solidFill>
                    <a:srgbClr val="000000"/>
                  </a:solidFill>
                  <a:latin typeface="Kruti Dev 010" charset="0"/>
                </a:rPr>
                <a:t> - </a:t>
              </a:r>
              <a:r>
                <a:rPr lang="en-US" sz="1600" b="1">
                  <a:solidFill>
                    <a:srgbClr val="000000"/>
                  </a:solidFill>
                  <a:latin typeface="Kruti Dev 010" charset="0"/>
                </a:rPr>
                <a:t>Mh</a:t>
              </a:r>
              <a:r>
                <a:rPr lang="en-US" sz="900" b="1">
                  <a:solidFill>
                    <a:srgbClr val="000000"/>
                  </a:solidFill>
                  <a:latin typeface="Kruti Dev 010" charset="0"/>
                </a:rPr>
                <a:t> - </a:t>
              </a:r>
              <a:r>
                <a:rPr lang="en-US" sz="1600" b="1">
                  <a:solidFill>
                    <a:srgbClr val="000000"/>
                  </a:solidFill>
                  <a:latin typeface="Kruti Dev 010" charset="0"/>
                </a:rPr>
                <a:t>,l</a:t>
              </a:r>
            </a:p>
          </p:txBody>
        </p:sp>
      </p:grpSp>
      <p:sp>
        <p:nvSpPr>
          <p:cNvPr id="24606" name="Text Box 15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33664" name="Rectangle 160"/>
          <p:cNvSpPr>
            <a:spLocks noChangeArrowheads="1"/>
          </p:cNvSpPr>
          <p:nvPr/>
        </p:nvSpPr>
        <p:spPr bwMode="auto">
          <a:xfrm>
            <a:off x="811688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21</a:t>
            </a:r>
          </a:p>
        </p:txBody>
      </p:sp>
      <p:sp>
        <p:nvSpPr>
          <p:cNvPr id="24609" name="Rectangle 184"/>
          <p:cNvSpPr>
            <a:spLocks noChangeArrowheads="1"/>
          </p:cNvSpPr>
          <p:nvPr/>
        </p:nvSpPr>
        <p:spPr bwMode="auto">
          <a:xfrm>
            <a:off x="3863975" y="1389063"/>
            <a:ext cx="2289087" cy="582211"/>
          </a:xfrm>
          <a:prstGeom prst="rect">
            <a:avLst/>
          </a:prstGeom>
          <a:noFill/>
          <a:ln w="12700">
            <a:noFill/>
            <a:miter lim="800000"/>
            <a:headEnd/>
            <a:tailEnd/>
          </a:ln>
        </p:spPr>
        <p:txBody>
          <a:bodyPr wrap="none" lIns="90487" tIns="44450" rIns="90487" bIns="44450">
            <a:spAutoFit/>
          </a:bodyPr>
          <a:lstStyle/>
          <a:p>
            <a:pPr>
              <a:defRPr/>
            </a:pPr>
            <a:r>
              <a:rPr lang="en-US" sz="3200" b="1" dirty="0">
                <a:ln>
                  <a:solidFill>
                    <a:schemeClr val="accent2"/>
                  </a:solidFill>
                </a:ln>
                <a:solidFill>
                  <a:schemeClr val="accent2"/>
                </a:solidFill>
                <a:latin typeface="Kruti Dev 010" pitchFamily="2" charset="0"/>
                <a:ea typeface="MS PGothic" pitchFamily="34" charset="-128"/>
                <a:cs typeface="+mn-cs"/>
              </a:rPr>
              <a:t>,l - Mh - ,l</a:t>
            </a:r>
          </a:p>
        </p:txBody>
      </p:sp>
      <p:sp>
        <p:nvSpPr>
          <p:cNvPr id="99" name="Text Box 168"/>
          <p:cNvSpPr txBox="1">
            <a:spLocks noChangeArrowheads="1"/>
          </p:cNvSpPr>
          <p:nvPr/>
        </p:nvSpPr>
        <p:spPr bwMode="auto">
          <a:xfrm>
            <a:off x="6091782" y="1439863"/>
            <a:ext cx="1180115" cy="64633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6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Mhlh</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endParaRPr>
          </a:p>
        </p:txBody>
      </p:sp>
      <p:grpSp>
        <p:nvGrpSpPr>
          <p:cNvPr id="24610" name="Group 12"/>
          <p:cNvGrpSpPr>
            <a:grpSpLocks/>
          </p:cNvGrpSpPr>
          <p:nvPr/>
        </p:nvGrpSpPr>
        <p:grpSpPr bwMode="auto">
          <a:xfrm>
            <a:off x="901700" y="2603500"/>
            <a:ext cx="2201863" cy="1765300"/>
            <a:chOff x="568" y="1640"/>
            <a:chExt cx="1387" cy="1112"/>
          </a:xfrm>
        </p:grpSpPr>
        <p:grpSp>
          <p:nvGrpSpPr>
            <p:cNvPr id="24618"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4621"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latin typeface="Kruti Dev 010" charset="0"/>
                </a:endParaRPr>
              </a:p>
            </p:txBody>
          </p:sp>
          <p:sp>
            <p:nvSpPr>
              <p:cNvPr id="24622"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grpSp>
        <p:sp>
          <p:nvSpPr>
            <p:cNvPr id="533521" name="Rectangle 17"/>
            <p:cNvSpPr>
              <a:spLocks noChangeArrowheads="1"/>
            </p:cNvSpPr>
            <p:nvPr/>
          </p:nvSpPr>
          <p:spPr bwMode="auto">
            <a:xfrm>
              <a:off x="793" y="1742"/>
              <a:ext cx="1162" cy="9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Kruti Dev 010" pitchFamily="2" charset="0"/>
                  <a:ea typeface="+mn-ea"/>
                  <a:cs typeface="+mn-cs"/>
                </a:rPr>
                <a:t>, </a:t>
              </a:r>
              <a:r>
                <a:rPr lang="en-US" sz="6000" dirty="0">
                  <a:solidFill>
                    <a:srgbClr val="51DC00"/>
                  </a:solidFill>
                  <a:latin typeface="Kruti Dev 010" pitchFamily="2" charset="0"/>
                  <a:ea typeface="+mn-ea"/>
                  <a:cs typeface="+mn-cs"/>
                </a:rPr>
                <a:t>vkj</a:t>
              </a:r>
              <a:r>
                <a:rPr lang="en-US" sz="3600" dirty="0">
                  <a:solidFill>
                    <a:schemeClr val="tx2"/>
                  </a:solidFill>
                  <a:latin typeface="Kruti Dev 010" pitchFamily="2" charset="0"/>
                  <a:ea typeface="+mn-ea"/>
                  <a:cs typeface="+mn-cs"/>
                </a:rPr>
                <a:t> lh</a:t>
              </a:r>
            </a:p>
          </p:txBody>
        </p:sp>
      </p:grpSp>
      <p:grpSp>
        <p:nvGrpSpPr>
          <p:cNvPr id="12" name="Group 97"/>
          <p:cNvGrpSpPr>
            <a:grpSpLocks/>
          </p:cNvGrpSpPr>
          <p:nvPr/>
        </p:nvGrpSpPr>
        <p:grpSpPr bwMode="auto">
          <a:xfrm>
            <a:off x="1364171" y="2249507"/>
            <a:ext cx="6351587" cy="3373437"/>
            <a:chOff x="2162646" y="1777980"/>
            <a:chExt cx="6351915" cy="3373437"/>
          </a:xfrm>
        </p:grpSpPr>
        <p:sp>
          <p:nvSpPr>
            <p:cNvPr id="533575" name="AutoShape 71"/>
            <p:cNvSpPr>
              <a:spLocks noChangeArrowheads="1"/>
            </p:cNvSpPr>
            <p:nvPr/>
          </p:nvSpPr>
          <p:spPr bwMode="auto">
            <a:xfrm>
              <a:off x="2240437" y="1777980"/>
              <a:ext cx="6274124" cy="337343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dirty="0">
                <a:latin typeface="Kruti Dev 010" pitchFamily="2" charset="0"/>
                <a:ea typeface="+mn-ea"/>
                <a:cs typeface="+mn-cs"/>
              </a:endParaRPr>
            </a:p>
          </p:txBody>
        </p:sp>
        <p:sp>
          <p:nvSpPr>
            <p:cNvPr id="24619" name="Text Box 73"/>
            <p:cNvSpPr txBox="1">
              <a:spLocks noChangeArrowheads="1"/>
            </p:cNvSpPr>
            <p:nvPr/>
          </p:nvSpPr>
          <p:spPr bwMode="auto">
            <a:xfrm>
              <a:off x="2162646" y="1937537"/>
              <a:ext cx="6350711" cy="3139321"/>
            </a:xfrm>
            <a:prstGeom prst="rect">
              <a:avLst/>
            </a:prstGeom>
            <a:noFill/>
            <a:ln w="12700">
              <a:noFill/>
              <a:miter lim="800000"/>
              <a:headEnd/>
              <a:tailEnd/>
            </a:ln>
          </p:spPr>
          <p:txBody>
            <a:bodyPr>
              <a:spAutoFit/>
            </a:bodyPr>
            <a:lstStyle/>
            <a:p>
              <a:pPr algn="ct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S PGothic" pitchFamily="34" charset="-128"/>
                  <a:cs typeface="+mn-cs"/>
                </a:rPr>
                <a:t>jktk 'kkÅy % ,d ‘lrk;k gqvk euq";!</a:t>
              </a:r>
            </a:p>
            <a:p>
              <a:pPr algn="ct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S PGothic" pitchFamily="34" charset="-128"/>
                  <a:cs typeface="+mn-cs"/>
                </a:rPr>
                <a:t>'kew,y dks 'kkÅy ds mÙkjkf/kdkjh dk vfHk"ksd djus ds fy;s cqyk;k tkuk % cSrysge dk NksVk nkÅn</a:t>
              </a:r>
            </a:p>
          </p:txBody>
        </p:sp>
      </p:grpSp>
      <p:sp>
        <p:nvSpPr>
          <p:cNvPr id="110" name="Rectangle 109"/>
          <p:cNvSpPr/>
          <p:nvPr/>
        </p:nvSpPr>
        <p:spPr>
          <a:xfrm>
            <a:off x="40204"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4613" name="Rectangle 110"/>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461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86" name="Rectangle 85"/>
          <p:cNvSpPr/>
          <p:nvPr/>
        </p:nvSpPr>
        <p:spPr>
          <a:xfrm>
            <a:off x="276694" y="-69670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1+#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13"/>
          <p:cNvGrpSpPr>
            <a:grpSpLocks/>
          </p:cNvGrpSpPr>
          <p:nvPr/>
        </p:nvGrpSpPr>
        <p:grpSpPr bwMode="auto">
          <a:xfrm>
            <a:off x="6083300" y="3154363"/>
            <a:ext cx="1289050" cy="1435100"/>
            <a:chOff x="1084" y="711"/>
            <a:chExt cx="2950" cy="2769"/>
          </a:xfrm>
        </p:grpSpPr>
        <p:grpSp>
          <p:nvGrpSpPr>
            <p:cNvPr id="25675" name="Group 114"/>
            <p:cNvGrpSpPr>
              <a:grpSpLocks/>
            </p:cNvGrpSpPr>
            <p:nvPr/>
          </p:nvGrpSpPr>
          <p:grpSpPr bwMode="auto">
            <a:xfrm>
              <a:off x="1084" y="711"/>
              <a:ext cx="2950" cy="2769"/>
              <a:chOff x="2707" y="548"/>
              <a:chExt cx="2950" cy="2769"/>
            </a:xfrm>
          </p:grpSpPr>
          <p:grpSp>
            <p:nvGrpSpPr>
              <p:cNvPr id="25681" name="Group 115"/>
              <p:cNvGrpSpPr>
                <a:grpSpLocks/>
              </p:cNvGrpSpPr>
              <p:nvPr/>
            </p:nvGrpSpPr>
            <p:grpSpPr bwMode="auto">
              <a:xfrm>
                <a:off x="3180" y="1046"/>
                <a:ext cx="2105" cy="1421"/>
                <a:chOff x="578" y="2316"/>
                <a:chExt cx="2105" cy="1421"/>
              </a:xfrm>
            </p:grpSpPr>
            <p:sp>
              <p:nvSpPr>
                <p:cNvPr id="2568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568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pic>
            <p:nvPicPr>
              <p:cNvPr id="25682" name="Picture 118"/>
              <p:cNvPicPr>
                <a:picLocks noChangeArrowheads="1"/>
              </p:cNvPicPr>
              <p:nvPr/>
            </p:nvPicPr>
            <p:blipFill>
              <a:blip r:embed="rId4" cstate="screen">
                <a:lum bright="8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5676"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5677"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5678"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5679"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5680"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560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2560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25606" name="Rectangle 5"/>
          <p:cNvSpPr>
            <a:spLocks noChangeArrowheads="1"/>
          </p:cNvSpPr>
          <p:nvPr/>
        </p:nvSpPr>
        <p:spPr bwMode="auto">
          <a:xfrm>
            <a:off x="3059113" y="879475"/>
            <a:ext cx="1352933"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jktoa'k</a:t>
            </a:r>
          </a:p>
        </p:txBody>
      </p:sp>
      <p:sp>
        <p:nvSpPr>
          <p:cNvPr id="2560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5608"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34539"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25610" name="Group 12"/>
          <p:cNvGrpSpPr>
            <a:grpSpLocks/>
          </p:cNvGrpSpPr>
          <p:nvPr/>
        </p:nvGrpSpPr>
        <p:grpSpPr bwMode="auto">
          <a:xfrm>
            <a:off x="901700" y="2603500"/>
            <a:ext cx="2201863" cy="1765300"/>
            <a:chOff x="568" y="1640"/>
            <a:chExt cx="1387" cy="1112"/>
          </a:xfrm>
        </p:grpSpPr>
        <p:grpSp>
          <p:nvGrpSpPr>
            <p:cNvPr id="25670"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5673"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25674"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534545" name="Rectangle 17"/>
            <p:cNvSpPr>
              <a:spLocks noChangeArrowheads="1"/>
            </p:cNvSpPr>
            <p:nvPr/>
          </p:nvSpPr>
          <p:spPr bwMode="auto">
            <a:xfrm>
              <a:off x="793" y="174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6000" dirty="0">
                  <a:ln>
                    <a:solidFill>
                      <a:srgbClr val="00FF00"/>
                    </a:solidFill>
                  </a:ln>
                  <a:solidFill>
                    <a:srgbClr val="66FF33"/>
                  </a:solidFill>
                  <a:effectLst>
                    <a:outerShdw blurRad="38100" dist="38100" dir="2700000" algn="tl">
                      <a:srgbClr val="000000">
                        <a:alpha val="43137"/>
                      </a:srgbClr>
                    </a:outerShdw>
                  </a:effectLst>
                  <a:latin typeface="Kruti Dev 010" pitchFamily="2" charset="0"/>
                  <a:ea typeface="+mn-ea"/>
                  <a:cs typeface="+mn-cs"/>
                </a:rPr>
                <a:t>vkj</a:t>
              </a:r>
              <a:r>
                <a:rPr lang="en-US" sz="3600" dirty="0">
                  <a:ln>
                    <a:solidFill>
                      <a:srgbClr val="00FF00"/>
                    </a:solidFill>
                  </a:ln>
                  <a:solidFill>
                    <a:srgbClr val="66FF33"/>
                  </a:solidFill>
                  <a:effectLst>
                    <a:outerShdw blurRad="38100" dist="38100" dir="2700000" algn="tl">
                      <a:srgbClr val="000000">
                        <a:alpha val="43137"/>
                      </a:srgbClr>
                    </a:outerShdw>
                  </a:effectLst>
                  <a:latin typeface="Kruti Dev 010" pitchFamily="2" charset="0"/>
                  <a:ea typeface="+mn-ea"/>
                  <a:cs typeface="+mn-cs"/>
                </a:rPr>
                <a:t> </a:t>
              </a:r>
              <a:r>
                <a:rPr lang="en-US" sz="3600" dirty="0">
                  <a:solidFill>
                    <a:schemeClr val="tx2"/>
                  </a:solidFill>
                  <a:latin typeface="Kruti Dev 010" pitchFamily="2" charset="0"/>
                  <a:ea typeface="+mn-ea"/>
                  <a:cs typeface="+mn-cs"/>
                </a:rPr>
                <a:t>lh</a:t>
              </a:r>
            </a:p>
          </p:txBody>
        </p:sp>
      </p:grpSp>
      <p:sp>
        <p:nvSpPr>
          <p:cNvPr id="25611"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5612"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3"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4"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5"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6"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7"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8"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9"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0"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1"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5622"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5623"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5624"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5625"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566" name="Rectangle 38"/>
          <p:cNvSpPr>
            <a:spLocks noChangeArrowheads="1"/>
          </p:cNvSpPr>
          <p:nvPr/>
        </p:nvSpPr>
        <p:spPr bwMode="auto">
          <a:xfrm>
            <a:off x="4786313" y="631771"/>
            <a:ext cx="193803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ƒ</a:t>
            </a:r>
            <a:r>
              <a:rPr lang="en-US" sz="3200" b="1" dirty="0" err="1">
                <a:ln>
                  <a:solidFill>
                    <a:srgbClr val="FFFF00"/>
                  </a:solidFill>
                </a:ln>
                <a:solidFill>
                  <a:srgbClr val="FAFD00"/>
                </a:solidFill>
                <a:effectLst>
                  <a:outerShdw blurRad="38100" dist="38100" dir="2700000" algn="tl">
                    <a:srgbClr val="000000">
                      <a:alpha val="43137"/>
                    </a:srgbClr>
                  </a:outerShdw>
                </a:effectLst>
                <a:latin typeface="Kruti Dev 010"/>
                <a:ea typeface="+mn-ea"/>
                <a:cs typeface="+mn-cs"/>
              </a:rPr>
              <a:t>ŒŒŒ</a:t>
            </a:r>
            <a:r>
              <a:rPr lang="en-US" sz="32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dirty="0">
              <a:solidFill>
                <a:schemeClr val="accent1"/>
              </a:solidFill>
              <a:latin typeface="Kruti Dev 010" pitchFamily="2" charset="0"/>
              <a:ea typeface="+mn-ea"/>
              <a:cs typeface="+mn-cs"/>
            </a:endParaRPr>
          </a:p>
        </p:txBody>
      </p:sp>
      <p:sp>
        <p:nvSpPr>
          <p:cNvPr id="534595" name="Text Box 67"/>
          <p:cNvSpPr txBox="1">
            <a:spLocks noChangeArrowheads="1"/>
          </p:cNvSpPr>
          <p:nvPr/>
        </p:nvSpPr>
        <p:spPr bwMode="auto">
          <a:xfrm>
            <a:off x="1757363" y="-22225"/>
            <a:ext cx="5668962"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err="1">
                <a:ln>
                  <a:solidFill>
                    <a:schemeClr val="tx1">
                      <a:lumMod val="95000"/>
                    </a:schemeClr>
                  </a:solidFill>
                </a:ln>
                <a:solidFill>
                  <a:schemeClr val="tx1"/>
                </a:solidFill>
                <a:latin typeface="Kruti Dev 010" pitchFamily="2" charset="0"/>
                <a:ea typeface="+mn-ea"/>
                <a:cs typeface="+mn-cs"/>
              </a:rPr>
              <a:t>ƒ'kew</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ƒˆ%ƒ…&amp;ƒ†</a:t>
            </a:r>
            <a:endParaRPr lang="en-US" b="1" dirty="0">
              <a:ln>
                <a:solidFill>
                  <a:schemeClr val="tx1">
                    <a:lumMod val="95000"/>
                  </a:schemeClr>
                </a:solidFill>
              </a:ln>
              <a:solidFill>
                <a:schemeClr val="tx1"/>
              </a:solidFill>
              <a:latin typeface="Kruti Dev 010" pitchFamily="2" charset="0"/>
              <a:ea typeface="+mn-ea"/>
              <a:cs typeface="+mn-cs"/>
            </a:endParaRPr>
          </a:p>
        </p:txBody>
      </p:sp>
      <p:grpSp>
        <p:nvGrpSpPr>
          <p:cNvPr id="25629" name="Group 89"/>
          <p:cNvGrpSpPr>
            <a:grpSpLocks/>
          </p:cNvGrpSpPr>
          <p:nvPr/>
        </p:nvGrpSpPr>
        <p:grpSpPr bwMode="auto">
          <a:xfrm>
            <a:off x="8018463" y="3436938"/>
            <a:ext cx="981075" cy="1843087"/>
            <a:chOff x="5051" y="2165"/>
            <a:chExt cx="618" cy="1161"/>
          </a:xfrm>
        </p:grpSpPr>
        <p:grpSp>
          <p:nvGrpSpPr>
            <p:cNvPr id="25651" name="Group 90"/>
            <p:cNvGrpSpPr>
              <a:grpSpLocks/>
            </p:cNvGrpSpPr>
            <p:nvPr/>
          </p:nvGrpSpPr>
          <p:grpSpPr bwMode="auto">
            <a:xfrm>
              <a:off x="5051" y="2165"/>
              <a:ext cx="618" cy="1161"/>
              <a:chOff x="5051" y="2165"/>
              <a:chExt cx="618" cy="1161"/>
            </a:xfrm>
          </p:grpSpPr>
          <p:sp>
            <p:nvSpPr>
              <p:cNvPr id="25653"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25654"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5655"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5656"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57"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5658"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5659"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0"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1"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2"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3"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4"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5"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6"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7"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8"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9" name="Rectangle 107"/>
              <p:cNvSpPr>
                <a:spLocks noChangeArrowheads="1"/>
              </p:cNvSpPr>
              <p:nvPr/>
            </p:nvSpPr>
            <p:spPr bwMode="auto">
              <a:xfrm>
                <a:off x="5051" y="2165"/>
                <a:ext cx="5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Kruti Dev 010" charset="0"/>
                  </a:rPr>
                  <a:t>jktoa'k</a:t>
                </a:r>
              </a:p>
            </p:txBody>
          </p:sp>
        </p:grpSp>
        <p:sp>
          <p:nvSpPr>
            <p:cNvPr id="25652" name="Rectangle 108"/>
            <p:cNvSpPr>
              <a:spLocks noChangeArrowheads="1"/>
            </p:cNvSpPr>
            <p:nvPr/>
          </p:nvSpPr>
          <p:spPr bwMode="auto">
            <a:xfrm>
              <a:off x="5079" y="2349"/>
              <a:ext cx="5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grpSp>
      <p:sp>
        <p:nvSpPr>
          <p:cNvPr id="25630" name="Text Box 109"/>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34639" name="Rectangle 111"/>
          <p:cNvSpPr>
            <a:spLocks noChangeArrowheads="1"/>
          </p:cNvSpPr>
          <p:nvPr/>
        </p:nvSpPr>
        <p:spPr bwMode="auto">
          <a:xfrm>
            <a:off x="812323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22</a:t>
            </a:r>
          </a:p>
        </p:txBody>
      </p:sp>
      <p:pic>
        <p:nvPicPr>
          <p:cNvPr id="534593" name="Picture 6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09875" y="3189288"/>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574159" y="5229828"/>
            <a:ext cx="5308600" cy="1077218"/>
          </a:xfrm>
          <a:prstGeom prst="rect">
            <a:avLst/>
          </a:prstGeom>
          <a:noFill/>
          <a:ln w="12700">
            <a:noFill/>
            <a:miter lim="800000"/>
            <a:headEnd/>
            <a:tailEnd/>
          </a:ln>
        </p:spPr>
        <p:txBody>
          <a:bodyPr>
            <a:spAutoFit/>
          </a:bodyPr>
          <a:lstStyle/>
          <a:p>
            <a:pPr algn="ctr">
              <a:spcBef>
                <a:spcPct val="50000"/>
              </a:spcBef>
              <a:defRPr/>
            </a:pPr>
            <a:r>
              <a:rPr lang="en-US" sz="32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S PGothic" pitchFamily="34" charset="-128"/>
                <a:cs typeface="+mn-cs"/>
              </a:rPr>
              <a:t>'kew,y NksVs nkÅn dks cSrysge ds ckgj [ksrksa esa HksM pjkrs gq, ns[krk gSA</a:t>
            </a:r>
          </a:p>
        </p:txBody>
      </p:sp>
      <p:sp>
        <p:nvSpPr>
          <p:cNvPr id="25635" name="Rectangle 136"/>
          <p:cNvSpPr>
            <a:spLocks noChangeArrowheads="1"/>
          </p:cNvSpPr>
          <p:nvPr/>
        </p:nvSpPr>
        <p:spPr bwMode="auto">
          <a:xfrm>
            <a:off x="3659188" y="1389063"/>
            <a:ext cx="2289087" cy="582211"/>
          </a:xfrm>
          <a:prstGeom prst="rect">
            <a:avLst/>
          </a:prstGeom>
          <a:noFill/>
          <a:ln w="12700">
            <a:noFill/>
            <a:miter lim="800000"/>
            <a:headEnd/>
            <a:tailEnd/>
          </a:ln>
        </p:spPr>
        <p:txBody>
          <a:bodyPr wrap="none" lIns="90487" tIns="44450" rIns="90487" bIns="44450">
            <a:spAutoFit/>
          </a:bodyPr>
          <a:lstStyle/>
          <a:p>
            <a:pPr>
              <a:defRPr/>
            </a:pPr>
            <a:r>
              <a:rPr lang="en-US" sz="3200" b="1" dirty="0">
                <a:ln>
                  <a:solidFill>
                    <a:schemeClr val="accent2"/>
                  </a:solidFill>
                </a:ln>
                <a:solidFill>
                  <a:schemeClr val="accent2"/>
                </a:solidFill>
                <a:latin typeface="Kruti Dev 010" pitchFamily="2" charset="0"/>
                <a:ea typeface="MS PGothic" pitchFamily="34" charset="-128"/>
                <a:cs typeface="+mn-cs"/>
              </a:rPr>
              <a:t>,l - Mh - ,l</a:t>
            </a:r>
          </a:p>
        </p:txBody>
      </p:sp>
      <p:sp>
        <p:nvSpPr>
          <p:cNvPr id="2" name="Text Box 137"/>
          <p:cNvSpPr txBox="1">
            <a:spLocks noChangeArrowheads="1"/>
          </p:cNvSpPr>
          <p:nvPr/>
        </p:nvSpPr>
        <p:spPr bwMode="auto">
          <a:xfrm>
            <a:off x="8602663" y="64849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grpSp>
        <p:nvGrpSpPr>
          <p:cNvPr id="25636" name="Group 113"/>
          <p:cNvGrpSpPr>
            <a:grpSpLocks/>
          </p:cNvGrpSpPr>
          <p:nvPr/>
        </p:nvGrpSpPr>
        <p:grpSpPr bwMode="auto">
          <a:xfrm>
            <a:off x="6289985" y="1290059"/>
            <a:ext cx="919814" cy="1010116"/>
            <a:chOff x="1557" y="1007"/>
            <a:chExt cx="2105" cy="1949"/>
          </a:xfrm>
        </p:grpSpPr>
        <p:grpSp>
          <p:nvGrpSpPr>
            <p:cNvPr id="25647" name="Group 115"/>
            <p:cNvGrpSpPr>
              <a:grpSpLocks/>
            </p:cNvGrpSpPr>
            <p:nvPr/>
          </p:nvGrpSpPr>
          <p:grpSpPr bwMode="auto">
            <a:xfrm>
              <a:off x="1557" y="1209"/>
              <a:ext cx="2105" cy="1421"/>
              <a:chOff x="578" y="2316"/>
              <a:chExt cx="2105" cy="1421"/>
            </a:xfrm>
          </p:grpSpPr>
          <p:sp>
            <p:nvSpPr>
              <p:cNvPr id="2564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565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25642"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5643"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5644"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5645"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5646"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85" name="Rectangle 84"/>
          <p:cNvSpPr/>
          <p:nvPr/>
        </p:nvSpPr>
        <p:spPr>
          <a:xfrm>
            <a:off x="8672"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5638" name="Rectangle 87"/>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5639"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84" name="Rectangle 83"/>
          <p:cNvSpPr/>
          <p:nvPr/>
        </p:nvSpPr>
        <p:spPr>
          <a:xfrm>
            <a:off x="276694" y="-71247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fade">
                                      <p:cBhvr>
                                        <p:cTn id="12" dur="1000"/>
                                        <p:tgtEl>
                                          <p:spTgt spid="534593"/>
                                        </p:tgtEl>
                                      </p:cBhvr>
                                    </p:animEffect>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13"/>
          <p:cNvGrpSpPr>
            <a:grpSpLocks/>
          </p:cNvGrpSpPr>
          <p:nvPr/>
        </p:nvGrpSpPr>
        <p:grpSpPr bwMode="auto">
          <a:xfrm>
            <a:off x="6289985" y="1290059"/>
            <a:ext cx="919814" cy="1010116"/>
            <a:chOff x="1557" y="1007"/>
            <a:chExt cx="2105" cy="1949"/>
          </a:xfrm>
        </p:grpSpPr>
        <p:grpSp>
          <p:nvGrpSpPr>
            <p:cNvPr id="26700" name="Group 115"/>
            <p:cNvGrpSpPr>
              <a:grpSpLocks/>
            </p:cNvGrpSpPr>
            <p:nvPr/>
          </p:nvGrpSpPr>
          <p:grpSpPr bwMode="auto">
            <a:xfrm>
              <a:off x="1557" y="1209"/>
              <a:ext cx="2105" cy="1421"/>
              <a:chOff x="578" y="2316"/>
              <a:chExt cx="2105" cy="1421"/>
            </a:xfrm>
          </p:grpSpPr>
          <p:sp>
            <p:nvSpPr>
              <p:cNvPr id="2670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670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26695"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6696"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6697"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6698"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6699"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662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2662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26630" name="Rectangle 174"/>
          <p:cNvSpPr>
            <a:spLocks noChangeArrowheads="1"/>
          </p:cNvSpPr>
          <p:nvPr/>
        </p:nvSpPr>
        <p:spPr bwMode="auto">
          <a:xfrm>
            <a:off x="3863975" y="1389063"/>
            <a:ext cx="2032607" cy="520655"/>
          </a:xfrm>
          <a:prstGeom prst="rect">
            <a:avLst/>
          </a:prstGeom>
          <a:noFill/>
          <a:ln w="12700">
            <a:noFill/>
            <a:miter lim="800000"/>
            <a:headEnd/>
            <a:tailEnd/>
          </a:ln>
        </p:spPr>
        <p:txBody>
          <a:bodyPr wrap="none" lIns="90487" tIns="44450" rIns="90487" bIns="44450">
            <a:spAutoFit/>
          </a:bodyPr>
          <a:lstStyle/>
          <a:p>
            <a:pPr>
              <a:defRPr/>
            </a:pPr>
            <a:r>
              <a:rPr lang="en-US" b="1" dirty="0">
                <a:ln>
                  <a:solidFill>
                    <a:schemeClr val="accent2"/>
                  </a:solidFill>
                </a:ln>
                <a:solidFill>
                  <a:schemeClr val="accent2"/>
                </a:solidFill>
                <a:latin typeface="Kruti Dev 010" pitchFamily="2" charset="0"/>
                <a:ea typeface="MS PGothic" pitchFamily="34" charset="-128"/>
                <a:cs typeface="+mn-cs"/>
              </a:rPr>
              <a:t>,l - Mh - ,</a:t>
            </a:r>
            <a:r>
              <a:rPr lang="en-US" b="1" dirty="0">
                <a:solidFill>
                  <a:schemeClr val="accent2"/>
                </a:solidFill>
                <a:latin typeface="Kruti Dev 010" pitchFamily="2" charset="0"/>
                <a:ea typeface="MS PGothic" pitchFamily="34" charset="-128"/>
                <a:cs typeface="+mn-cs"/>
              </a:rPr>
              <a:t>l</a:t>
            </a:r>
          </a:p>
        </p:txBody>
      </p:sp>
      <p:sp>
        <p:nvSpPr>
          <p:cNvPr id="26631" name="Rectangle 5"/>
          <p:cNvSpPr>
            <a:spLocks noChangeArrowheads="1"/>
          </p:cNvSpPr>
          <p:nvPr/>
        </p:nvSpPr>
        <p:spPr bwMode="auto">
          <a:xfrm>
            <a:off x="3090863" y="895350"/>
            <a:ext cx="1352933"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jktoa'k</a:t>
            </a:r>
          </a:p>
        </p:txBody>
      </p:sp>
      <p:sp>
        <p:nvSpPr>
          <p:cNvPr id="2663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663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26635" name="Group 12"/>
          <p:cNvGrpSpPr>
            <a:grpSpLocks/>
          </p:cNvGrpSpPr>
          <p:nvPr/>
        </p:nvGrpSpPr>
        <p:grpSpPr bwMode="auto">
          <a:xfrm>
            <a:off x="901700" y="2603500"/>
            <a:ext cx="2201863" cy="1765300"/>
            <a:chOff x="568" y="1640"/>
            <a:chExt cx="1387" cy="1112"/>
          </a:xfrm>
        </p:grpSpPr>
        <p:grpSp>
          <p:nvGrpSpPr>
            <p:cNvPr id="26689"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6692"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26693"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532497" name="Rectangle 17"/>
            <p:cNvSpPr>
              <a:spLocks noChangeArrowheads="1"/>
            </p:cNvSpPr>
            <p:nvPr/>
          </p:nvSpPr>
          <p:spPr bwMode="auto">
            <a:xfrm>
              <a:off x="793" y="174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latin typeface="Kruti Dev 010" pitchFamily="2" charset="0"/>
                  <a:ea typeface="+mn-ea"/>
                  <a:cs typeface="+mn-cs"/>
                </a:rPr>
                <a:t>, </a:t>
              </a:r>
              <a:r>
                <a:rPr lang="en-US" sz="6000" dirty="0">
                  <a:solidFill>
                    <a:srgbClr val="51DC00"/>
                  </a:solidFill>
                  <a:latin typeface="Kruti Dev 010" pitchFamily="2" charset="0"/>
                  <a:ea typeface="+mn-ea"/>
                  <a:cs typeface="+mn-cs"/>
                </a:rPr>
                <a:t>vkj</a:t>
              </a:r>
              <a:r>
                <a:rPr lang="en-US" sz="3600" dirty="0">
                  <a:solidFill>
                    <a:schemeClr val="tx2"/>
                  </a:solidFill>
                  <a:latin typeface="Kruti Dev 010" pitchFamily="2" charset="0"/>
                  <a:ea typeface="+mn-ea"/>
                  <a:cs typeface="+mn-cs"/>
                </a:rPr>
                <a:t> </a:t>
              </a:r>
              <a:r>
                <a:rPr lang="en-US" sz="3600" dirty="0">
                  <a:ln>
                    <a:solidFill>
                      <a:srgbClr val="FFFF00"/>
                    </a:solidFill>
                  </a:ln>
                  <a:solidFill>
                    <a:srgbClr val="FFFF00"/>
                  </a:solidFill>
                  <a:latin typeface="Kruti Dev 010" pitchFamily="2" charset="0"/>
                  <a:ea typeface="+mn-ea"/>
                  <a:cs typeface="+mn-cs"/>
                </a:rPr>
                <a:t>lh</a:t>
              </a:r>
            </a:p>
          </p:txBody>
        </p:sp>
      </p:grpSp>
      <p:sp>
        <p:nvSpPr>
          <p:cNvPr id="26636"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663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4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664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6648"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6649"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6650"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18" name="Rectangle 38"/>
          <p:cNvSpPr>
            <a:spLocks noChangeArrowheads="1"/>
          </p:cNvSpPr>
          <p:nvPr/>
        </p:nvSpPr>
        <p:spPr bwMode="auto">
          <a:xfrm>
            <a:off x="4786313" y="852488"/>
            <a:ext cx="17232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err="1">
                <a:ln>
                  <a:solidFill>
                    <a:srgbClr val="FFFF00"/>
                  </a:solidFill>
                </a:ln>
                <a:solidFill>
                  <a:srgbClr val="FAFD00"/>
                </a:solidFill>
                <a:latin typeface="Kruti Dev 010" pitchFamily="2" charset="0"/>
                <a:ea typeface="+mn-ea"/>
                <a:cs typeface="+mn-cs"/>
              </a:rPr>
              <a:t>ƒ</a:t>
            </a:r>
            <a:r>
              <a:rPr lang="en-US" b="1" dirty="0" err="1">
                <a:ln>
                  <a:solidFill>
                    <a:srgbClr val="FFFF00"/>
                  </a:solidFill>
                </a:ln>
                <a:solidFill>
                  <a:srgbClr val="FAFD00"/>
                </a:solidFill>
                <a:latin typeface="Kruti Dev 010"/>
                <a:ea typeface="+mn-ea"/>
                <a:cs typeface="+mn-cs"/>
              </a:rPr>
              <a:t>ŒŒŒ</a:t>
            </a:r>
            <a:r>
              <a:rPr lang="en-US" b="1" dirty="0">
                <a:ln>
                  <a:solidFill>
                    <a:srgbClr val="FFFF00"/>
                  </a:solidFill>
                </a:ln>
                <a:solidFill>
                  <a:srgbClr val="FAFD00"/>
                </a:solidFill>
                <a:latin typeface="Kruti Dev 010"/>
                <a:ea typeface="+mn-ea"/>
                <a:cs typeface="+mn-cs"/>
              </a:rPr>
              <a:t> </a:t>
            </a:r>
            <a:r>
              <a:rPr lang="en-US" b="1" dirty="0">
                <a:ln>
                  <a:solidFill>
                    <a:srgbClr val="FFFF00"/>
                  </a:solidFill>
                </a:ln>
                <a:solidFill>
                  <a:srgbClr val="FAFD00"/>
                </a:solidFill>
                <a:latin typeface="Kruti Dev 010" pitchFamily="2" charset="0"/>
                <a:ea typeface="+mn-ea"/>
                <a:cs typeface="+mn-cs"/>
              </a:rPr>
              <a:t>ch-lh-</a:t>
            </a: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dirty="0">
              <a:solidFill>
                <a:schemeClr val="accent1"/>
              </a:solidFill>
              <a:latin typeface="Kruti Dev 010" pitchFamily="2" charset="0"/>
              <a:ea typeface="+mn-ea"/>
              <a:cs typeface="+mn-cs"/>
            </a:endParaRPr>
          </a:p>
        </p:txBody>
      </p:sp>
      <p:sp>
        <p:nvSpPr>
          <p:cNvPr id="26653" name="Text Box 124"/>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32606" name="Rectangle 126"/>
          <p:cNvSpPr>
            <a:spLocks noChangeArrowheads="1"/>
          </p:cNvSpPr>
          <p:nvPr/>
        </p:nvSpPr>
        <p:spPr bwMode="auto">
          <a:xfrm>
            <a:off x="8126413"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23</a:t>
            </a:r>
          </a:p>
        </p:txBody>
      </p:sp>
      <p:sp>
        <p:nvSpPr>
          <p:cNvPr id="26655" name="Text Box 178"/>
          <p:cNvSpPr txBox="1">
            <a:spLocks noChangeArrowheads="1"/>
          </p:cNvSpPr>
          <p:nvPr/>
        </p:nvSpPr>
        <p:spPr bwMode="auto">
          <a:xfrm>
            <a:off x="8602663" y="64849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grpSp>
        <p:nvGrpSpPr>
          <p:cNvPr id="7" name="Group 183"/>
          <p:cNvGrpSpPr>
            <a:grpSpLocks/>
          </p:cNvGrpSpPr>
          <p:nvPr/>
        </p:nvGrpSpPr>
        <p:grpSpPr bwMode="auto">
          <a:xfrm>
            <a:off x="4802188" y="1225550"/>
            <a:ext cx="4341812" cy="2217738"/>
            <a:chOff x="3009" y="596"/>
            <a:chExt cx="2735" cy="1397"/>
          </a:xfrm>
        </p:grpSpPr>
        <p:grpSp>
          <p:nvGrpSpPr>
            <p:cNvPr id="26682" name="Group 173"/>
            <p:cNvGrpSpPr>
              <a:grpSpLocks/>
            </p:cNvGrpSpPr>
            <p:nvPr/>
          </p:nvGrpSpPr>
          <p:grpSpPr bwMode="auto">
            <a:xfrm>
              <a:off x="3009" y="596"/>
              <a:ext cx="2735" cy="1397"/>
              <a:chOff x="2937" y="556"/>
              <a:chExt cx="2735" cy="1397"/>
            </a:xfrm>
          </p:grpSpPr>
          <p:grpSp>
            <p:nvGrpSpPr>
              <p:cNvPr id="26684" name="Group 42"/>
              <p:cNvGrpSpPr>
                <a:grpSpLocks/>
              </p:cNvGrpSpPr>
              <p:nvPr/>
            </p:nvGrpSpPr>
            <p:grpSpPr bwMode="auto">
              <a:xfrm>
                <a:off x="2937" y="556"/>
                <a:ext cx="2735" cy="1397"/>
                <a:chOff x="2889" y="556"/>
                <a:chExt cx="2735" cy="1397"/>
              </a:xfrm>
            </p:grpSpPr>
            <p:sp>
              <p:nvSpPr>
                <p:cNvPr id="532523" name="AutoShape 43"/>
                <p:cNvSpPr>
                  <a:spLocks noChangeArrowheads="1"/>
                </p:cNvSpPr>
                <p:nvPr/>
              </p:nvSpPr>
              <p:spPr bwMode="auto">
                <a:xfrm rot="10800000">
                  <a:off x="2889" y="556"/>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52363" dir="455782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32524" name="AutoShape 44"/>
                <p:cNvSpPr>
                  <a:spLocks noChangeArrowheads="1"/>
                </p:cNvSpPr>
                <p:nvPr/>
              </p:nvSpPr>
              <p:spPr bwMode="auto">
                <a:xfrm>
                  <a:off x="3704" y="641"/>
                  <a:ext cx="1920" cy="1312"/>
                </a:xfrm>
                <a:prstGeom prst="roundRect">
                  <a:avLst>
                    <a:gd name="adj" fmla="val 16667"/>
                  </a:avLst>
                </a:prstGeom>
                <a:noFill/>
                <a:ln w="76200">
                  <a:solidFill>
                    <a:srgbClr val="D83104"/>
                  </a:solidFill>
                  <a:round/>
                  <a:headEnd/>
                  <a:tailEnd/>
                </a:ln>
                <a:effectLst>
                  <a:outerShdw blurRad="63500" dist="85194" dir="3806097"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32652" name="Text Box 172"/>
              <p:cNvSpPr txBox="1">
                <a:spLocks noChangeArrowheads="1"/>
              </p:cNvSpPr>
              <p:nvPr/>
            </p:nvSpPr>
            <p:spPr bwMode="auto">
              <a:xfrm>
                <a:off x="3924" y="632"/>
                <a:ext cx="544" cy="679"/>
              </a:xfrm>
              <a:prstGeom prst="rect">
                <a:avLst/>
              </a:prstGeom>
              <a:noFill/>
              <a:ln w="12700">
                <a:noFill/>
                <a:miter lim="800000"/>
                <a:headEnd/>
                <a:tailEnd/>
              </a:ln>
              <a:effectLst>
                <a:outerShdw blurRad="63500" dist="64758" dir="4721404" algn="ctr" rotWithShape="0">
                  <a:schemeClr val="bg2">
                    <a:alpha val="74998"/>
                  </a:schemeClr>
                </a:outerShdw>
              </a:effectLst>
            </p:spPr>
            <p:txBody>
              <a:bodyPr>
                <a:spAutoFit/>
              </a:bodyPr>
              <a:lstStyle/>
              <a:p>
                <a:pPr>
                  <a:spcBef>
                    <a:spcPct val="50000"/>
                  </a:spcBef>
                  <a:defRPr/>
                </a:pPr>
                <a:r>
                  <a:rPr lang="en-US" sz="3200" b="1" i="1" dirty="0">
                    <a:ln>
                      <a:solidFill>
                        <a:schemeClr val="tx1"/>
                      </a:solidFill>
                    </a:ln>
                    <a:solidFill>
                      <a:schemeClr val="tx1"/>
                    </a:solidFill>
                    <a:latin typeface="Kruti Dev 010" pitchFamily="2" charset="0"/>
                    <a:ea typeface="+mn-ea"/>
                    <a:cs typeface="+mn-cs"/>
                  </a:rPr>
                  <a:t>Mhlh</a:t>
                </a:r>
              </a:p>
            </p:txBody>
          </p:sp>
          <p:sp>
            <p:nvSpPr>
              <p:cNvPr id="532514" name="Rectangle 34"/>
              <p:cNvSpPr>
                <a:spLocks noChangeArrowheads="1"/>
              </p:cNvSpPr>
              <p:nvPr/>
            </p:nvSpPr>
            <p:spPr bwMode="auto">
              <a:xfrm>
                <a:off x="3890" y="1305"/>
                <a:ext cx="1673" cy="599"/>
              </a:xfrm>
              <a:prstGeom prst="rect">
                <a:avLst/>
              </a:prstGeom>
              <a:noFill/>
              <a:ln w="12700">
                <a:noFill/>
                <a:miter lim="800000"/>
                <a:headEnd/>
                <a:tailEnd/>
              </a:ln>
              <a:effectLst>
                <a:outerShdw blurRad="63500" dist="119812" dir="3479677" algn="ctr" rotWithShape="0">
                  <a:schemeClr val="bg2">
                    <a:alpha val="74998"/>
                  </a:schemeClr>
                </a:outerShdw>
              </a:effectLst>
            </p:spPr>
            <p:txBody>
              <a:bodyPr wrap="none" lIns="90487" tIns="44450" rIns="90487" bIns="44450">
                <a:spAutoFit/>
              </a:bodyPr>
              <a:lstStyle/>
              <a:p>
                <a:pPr>
                  <a:defRPr/>
                </a:pPr>
                <a:r>
                  <a:rPr lang="en-US" b="1" dirty="0">
                    <a:ln>
                      <a:solidFill>
                        <a:schemeClr val="tx1"/>
                      </a:solidFill>
                    </a:ln>
                    <a:solidFill>
                      <a:schemeClr val="tx1"/>
                    </a:solidFill>
                    <a:latin typeface="Kruti Dev 010" pitchFamily="2" charset="0"/>
                  </a:rPr>
                  <a:t>„'</a:t>
                </a:r>
                <a:r>
                  <a:rPr lang="en-US" b="1" dirty="0" err="1">
                    <a:ln>
                      <a:solidFill>
                        <a:schemeClr val="tx1"/>
                      </a:solidFill>
                    </a:ln>
                    <a:solidFill>
                      <a:schemeClr val="tx1"/>
                    </a:solidFill>
                    <a:latin typeface="Kruti Dev 010" pitchFamily="2" charset="0"/>
                  </a:rPr>
                  <a:t>kew</a:t>
                </a:r>
                <a:r>
                  <a:rPr lang="en-US" b="1" dirty="0">
                    <a:ln>
                      <a:solidFill>
                        <a:schemeClr val="tx1"/>
                      </a:solidFill>
                    </a:ln>
                    <a:solidFill>
                      <a:schemeClr val="tx1"/>
                    </a:solidFill>
                    <a:latin typeface="Kruti Dev 010" pitchFamily="2" charset="0"/>
                  </a:rPr>
                  <a:t>- </a:t>
                </a:r>
                <a:r>
                  <a:rPr lang="en-US" b="1" dirty="0">
                    <a:ln>
                      <a:solidFill>
                        <a:schemeClr val="tx1"/>
                      </a:solidFill>
                    </a:ln>
                    <a:solidFill>
                      <a:schemeClr val="tx1"/>
                    </a:solidFill>
                    <a:latin typeface="Kruti Dev 010"/>
                  </a:rPr>
                  <a:t>‰%†</a:t>
                </a:r>
                <a:r>
                  <a:rPr lang="en-US" b="1" dirty="0">
                    <a:ln>
                      <a:solidFill>
                        <a:schemeClr val="tx1"/>
                      </a:solidFill>
                    </a:ln>
                    <a:solidFill>
                      <a:schemeClr val="tx1"/>
                    </a:solidFill>
                    <a:latin typeface="Kruti Dev 010" pitchFamily="2" charset="0"/>
                  </a:rPr>
                  <a:t>&amp;</a:t>
                </a:r>
                <a:r>
                  <a:rPr lang="en-US" b="1" dirty="0">
                    <a:ln>
                      <a:solidFill>
                        <a:schemeClr val="tx1"/>
                      </a:solidFill>
                    </a:ln>
                    <a:solidFill>
                      <a:schemeClr val="tx1"/>
                    </a:solidFill>
                    <a:latin typeface="Kruti Dev 010"/>
                  </a:rPr>
                  <a:t>ƒˆ</a:t>
                </a:r>
                <a:endParaRPr lang="en-US" b="1" dirty="0">
                  <a:ln>
                    <a:solidFill>
                      <a:schemeClr val="tx1"/>
                    </a:solidFill>
                  </a:ln>
                  <a:solidFill>
                    <a:schemeClr val="tx1"/>
                  </a:solidFill>
                  <a:latin typeface="Kruti Dev 010" pitchFamily="2" charset="0"/>
                </a:endParaRPr>
              </a:p>
              <a:p>
                <a:pPr>
                  <a:defRPr/>
                </a:pPr>
                <a:r>
                  <a:rPr lang="en-US" b="1" dirty="0">
                    <a:ln>
                      <a:solidFill>
                        <a:schemeClr val="tx1"/>
                      </a:solidFill>
                    </a:ln>
                    <a:solidFill>
                      <a:schemeClr val="tx1"/>
                    </a:solidFill>
                    <a:latin typeface="Kruti Dev 010" pitchFamily="2" charset="0"/>
                  </a:rPr>
                  <a:t>ƒ </a:t>
                </a:r>
                <a:r>
                  <a:rPr lang="en-US" b="1" dirty="0" err="1">
                    <a:ln>
                      <a:solidFill>
                        <a:schemeClr val="tx1"/>
                      </a:solidFill>
                    </a:ln>
                    <a:solidFill>
                      <a:schemeClr val="tx1"/>
                    </a:solidFill>
                    <a:latin typeface="Kruti Dev 010" pitchFamily="2" charset="0"/>
                  </a:rPr>
                  <a:t>bfrgkl</a:t>
                </a:r>
                <a:r>
                  <a:rPr lang="en-US" b="1" dirty="0">
                    <a:ln>
                      <a:solidFill>
                        <a:schemeClr val="tx1"/>
                      </a:solidFill>
                    </a:ln>
                    <a:solidFill>
                      <a:schemeClr val="tx1"/>
                    </a:solidFill>
                    <a:latin typeface="Kruti Dev 010" pitchFamily="2" charset="0"/>
                  </a:rPr>
                  <a:t> </a:t>
                </a:r>
                <a:r>
                  <a:rPr lang="en-US" b="1" dirty="0">
                    <a:ln>
                      <a:solidFill>
                        <a:schemeClr val="tx1"/>
                      </a:solidFill>
                    </a:ln>
                    <a:solidFill>
                      <a:schemeClr val="tx1"/>
                    </a:solidFill>
                    <a:latin typeface="Kruti Dev 010"/>
                  </a:rPr>
                  <a:t>ƒ‰%…</a:t>
                </a:r>
                <a:r>
                  <a:rPr lang="en-US" b="1" dirty="0">
                    <a:ln>
                      <a:solidFill>
                        <a:schemeClr val="tx1"/>
                      </a:solidFill>
                    </a:ln>
                    <a:solidFill>
                      <a:schemeClr val="tx1"/>
                    </a:solidFill>
                    <a:latin typeface="Kruti Dev 010" pitchFamily="2" charset="0"/>
                  </a:rPr>
                  <a:t>&amp;</a:t>
                </a:r>
                <a:r>
                  <a:rPr lang="en-US" b="1" dirty="0">
                    <a:ln>
                      <a:solidFill>
                        <a:schemeClr val="tx1"/>
                      </a:solidFill>
                    </a:ln>
                    <a:solidFill>
                      <a:schemeClr val="tx1"/>
                    </a:solidFill>
                    <a:latin typeface="Kruti Dev 010"/>
                  </a:rPr>
                  <a:t>ƒ‡</a:t>
                </a:r>
                <a:endParaRPr lang="en-US" b="1" i="1" dirty="0">
                  <a:ln>
                    <a:solidFill>
                      <a:schemeClr val="tx1"/>
                    </a:solidFill>
                  </a:ln>
                  <a:solidFill>
                    <a:srgbClr val="99FF99"/>
                  </a:solidFill>
                  <a:latin typeface="Kruti Dev 010" pitchFamily="2" charset="0"/>
                </a:endParaRPr>
              </a:p>
            </p:txBody>
          </p:sp>
        </p:grpSp>
        <p:sp>
          <p:nvSpPr>
            <p:cNvPr id="532659" name="Text Box 179"/>
            <p:cNvSpPr txBox="1">
              <a:spLocks noChangeArrowheads="1"/>
            </p:cNvSpPr>
            <p:nvPr/>
          </p:nvSpPr>
          <p:spPr bwMode="auto">
            <a:xfrm>
              <a:off x="4543" y="724"/>
              <a:ext cx="1027" cy="723"/>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b="1" dirty="0">
                  <a:ln>
                    <a:solidFill>
                      <a:srgbClr val="FFFF00"/>
                    </a:solidFill>
                  </a:ln>
                  <a:solidFill>
                    <a:srgbClr val="FFEA18"/>
                  </a:solidFill>
                  <a:latin typeface="Kruti Dev 010" pitchFamily="2" charset="0"/>
                  <a:ea typeface="+mn-ea"/>
                  <a:cs typeface="+mn-cs"/>
                </a:rPr>
                <a:t>nkÅn ds lkFk cka/kh xbZ okpk</a:t>
              </a:r>
            </a:p>
          </p:txBody>
        </p:sp>
      </p:grpSp>
      <p:sp>
        <p:nvSpPr>
          <p:cNvPr id="532655" name="Oval 175"/>
          <p:cNvSpPr>
            <a:spLocks noChangeArrowheads="1"/>
          </p:cNvSpPr>
          <p:nvPr/>
        </p:nvSpPr>
        <p:spPr bwMode="auto">
          <a:xfrm>
            <a:off x="6340475" y="1316038"/>
            <a:ext cx="827088"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26658" name="Group 104"/>
          <p:cNvGrpSpPr>
            <a:grpSpLocks/>
          </p:cNvGrpSpPr>
          <p:nvPr/>
        </p:nvGrpSpPr>
        <p:grpSpPr bwMode="auto">
          <a:xfrm>
            <a:off x="8018463" y="3436938"/>
            <a:ext cx="1074737" cy="1843087"/>
            <a:chOff x="5051" y="2165"/>
            <a:chExt cx="677" cy="1161"/>
          </a:xfrm>
        </p:grpSpPr>
        <p:grpSp>
          <p:nvGrpSpPr>
            <p:cNvPr id="26663" name="Group 105"/>
            <p:cNvGrpSpPr>
              <a:grpSpLocks/>
            </p:cNvGrpSpPr>
            <p:nvPr/>
          </p:nvGrpSpPr>
          <p:grpSpPr bwMode="auto">
            <a:xfrm>
              <a:off x="5051" y="2165"/>
              <a:ext cx="618" cy="1161"/>
              <a:chOff x="5051" y="2165"/>
              <a:chExt cx="618" cy="1161"/>
            </a:xfrm>
          </p:grpSpPr>
          <p:sp>
            <p:nvSpPr>
              <p:cNvPr id="26665"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26666"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6667"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6668"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69"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6670"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6671"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72"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73"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74"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75"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76"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77"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78"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79"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0"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81" name="Rectangle 122"/>
              <p:cNvSpPr>
                <a:spLocks noChangeArrowheads="1"/>
              </p:cNvSpPr>
              <p:nvPr/>
            </p:nvSpPr>
            <p:spPr bwMode="auto">
              <a:xfrm>
                <a:off x="5051" y="2165"/>
                <a:ext cx="52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800" b="1">
                    <a:solidFill>
                      <a:srgbClr val="000000"/>
                    </a:solidFill>
                    <a:latin typeface="Kruti Dev 010" charset="0"/>
                  </a:rPr>
                  <a:t>jktoa'k</a:t>
                </a:r>
              </a:p>
            </p:txBody>
          </p:sp>
        </p:grpSp>
        <p:sp>
          <p:nvSpPr>
            <p:cNvPr id="26664" name="Rectangle 123"/>
            <p:cNvSpPr>
              <a:spLocks noChangeArrowheads="1"/>
            </p:cNvSpPr>
            <p:nvPr/>
          </p:nvSpPr>
          <p:spPr bwMode="auto">
            <a:xfrm>
              <a:off x="5068" y="2321"/>
              <a:ext cx="66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,l</a:t>
              </a:r>
              <a:r>
                <a:rPr lang="en-US" sz="900" b="1">
                  <a:solidFill>
                    <a:srgbClr val="000000"/>
                  </a:solidFill>
                  <a:latin typeface="Kruti Dev 010" charset="0"/>
                </a:rPr>
                <a:t> - </a:t>
              </a:r>
              <a:r>
                <a:rPr lang="en-US" sz="1600" b="1">
                  <a:solidFill>
                    <a:srgbClr val="000000"/>
                  </a:solidFill>
                  <a:latin typeface="Kruti Dev 010" charset="0"/>
                </a:rPr>
                <a:t>Mh</a:t>
              </a:r>
              <a:r>
                <a:rPr lang="en-US" sz="900" b="1">
                  <a:solidFill>
                    <a:srgbClr val="000000"/>
                  </a:solidFill>
                  <a:latin typeface="Kruti Dev 010" charset="0"/>
                </a:rPr>
                <a:t> - </a:t>
              </a:r>
              <a:r>
                <a:rPr lang="en-US" sz="1600" b="1">
                  <a:solidFill>
                    <a:srgbClr val="000000"/>
                  </a:solidFill>
                  <a:latin typeface="Kruti Dev 010" charset="0"/>
                </a:rPr>
                <a:t>,l</a:t>
              </a:r>
            </a:p>
          </p:txBody>
        </p:sp>
      </p:grpSp>
      <p:sp>
        <p:nvSpPr>
          <p:cNvPr id="80" name="Rectangle 79"/>
          <p:cNvSpPr/>
          <p:nvPr/>
        </p:nvSpPr>
        <p:spPr>
          <a:xfrm>
            <a:off x="40204" y="-55481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6660" name="Rectangle 80"/>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6661"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79" name="Rectangle 78"/>
          <p:cNvSpPr/>
          <p:nvPr/>
        </p:nvSpPr>
        <p:spPr>
          <a:xfrm>
            <a:off x="213630" y="-66517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478276" y="2477322"/>
            <a:ext cx="7805300" cy="3783087"/>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000" b="1" dirty="0">
                <a:solidFill>
                  <a:schemeClr val="tx1"/>
                </a:solidFill>
                <a:effectLst>
                  <a:outerShdw blurRad="38100" dist="38100" dir="2700000" algn="tl">
                    <a:srgbClr val="000000">
                      <a:alpha val="43137"/>
                    </a:srgbClr>
                  </a:outerShdw>
                </a:effectLst>
                <a:latin typeface="Kruti Dev 010" pitchFamily="2" charset="0"/>
              </a:rPr>
              <a:t>                   </a:t>
            </a:r>
            <a:r>
              <a:rPr lang="en-US" sz="44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 '</a:t>
            </a:r>
            <a:r>
              <a:rPr lang="en-US" sz="4400" b="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rPr>
              <a:t>kew,y</a:t>
            </a:r>
            <a:r>
              <a:rPr lang="en-US" sz="44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 </a:t>
            </a:r>
            <a:r>
              <a:rPr lang="en-US" sz="4400" b="1" dirty="0">
                <a:ln>
                  <a:solidFill>
                    <a:schemeClr val="tx1"/>
                  </a:solidFill>
                </a:ln>
                <a:solidFill>
                  <a:schemeClr val="tx1"/>
                </a:solidFill>
                <a:effectLst>
                  <a:outerShdw blurRad="38100" dist="38100" dir="2700000" algn="tl">
                    <a:srgbClr val="000000">
                      <a:alpha val="43137"/>
                    </a:srgbClr>
                  </a:outerShdw>
                </a:effectLst>
                <a:latin typeface="Kruti Dev 010"/>
              </a:rPr>
              <a:t>‰</a:t>
            </a:r>
            <a:endParaRPr lang="en-US" sz="44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ndParaRPr>
          </a:p>
          <a:p>
            <a:pPr>
              <a:defRPr/>
            </a:pPr>
            <a:r>
              <a:rPr lang="en-US" sz="3600" b="1" dirty="0">
                <a:solidFill>
                  <a:schemeClr val="tx1"/>
                </a:solidFill>
                <a:latin typeface="Kruti Dev 010" pitchFamily="2" charset="0"/>
              </a:rPr>
              <a:t>	</a:t>
            </a:r>
            <a:r>
              <a:rPr lang="en-US" sz="4400" b="1" baseline="300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rPr>
              <a:t>ƒ</a:t>
            </a:r>
            <a:r>
              <a:rPr lang="en-US" sz="4400" b="1" baseline="30000" dirty="0">
                <a:ln>
                  <a:solidFill>
                    <a:schemeClr val="tx1"/>
                  </a:solidFill>
                </a:ln>
                <a:solidFill>
                  <a:srgbClr val="FFFFFF"/>
                </a:solidFill>
                <a:effectLst>
                  <a:outerShdw blurRad="38100" dist="38100" dir="2700000" algn="tl">
                    <a:srgbClr val="000000">
                      <a:alpha val="43137"/>
                    </a:srgbClr>
                  </a:outerShdw>
                </a:effectLst>
                <a:latin typeface="Kruti Dev 010"/>
              </a:rPr>
              <a:t>…</a:t>
            </a:r>
            <a:r>
              <a:rPr lang="en-US" sz="4000" b="1" dirty="0">
                <a:ln>
                  <a:solidFill>
                    <a:schemeClr val="tx1"/>
                  </a:solidFill>
                </a:ln>
                <a:solidFill>
                  <a:srgbClr val="FFFFFF"/>
                </a:solidFill>
                <a:effectLst>
                  <a:outerShdw blurRad="38100" dist="38100" dir="2700000" algn="tl">
                    <a:srgbClr val="000000">
                      <a:alpha val="43137"/>
                    </a:srgbClr>
                  </a:outerShdw>
                </a:effectLst>
                <a:latin typeface="Kruti Dev 010" pitchFamily="2" charset="0"/>
              </a:rPr>
              <a:t> </a:t>
            </a:r>
            <a:r>
              <a:rPr lang="en-US" sz="4400" b="1" dirty="0">
                <a:ln>
                  <a:solidFill>
                    <a:schemeClr val="tx1"/>
                  </a:solidFill>
                </a:ln>
                <a:solidFill>
                  <a:srgbClr val="FFFFFF"/>
                </a:solidFill>
                <a:effectLst>
                  <a:outerShdw blurRad="38100" dist="38100" dir="2700000" algn="tl">
                    <a:srgbClr val="000000">
                      <a:alpha val="43137"/>
                    </a:srgbClr>
                  </a:outerShdw>
                </a:effectLst>
                <a:latin typeface="Kruti Dev 010" pitchFamily="2" charset="0"/>
              </a:rPr>
              <a:t>^^oju rsjk </a:t>
            </a:r>
            <a:r>
              <a:rPr lang="en-US" sz="4400" b="1" i="1" u="sng" dirty="0">
                <a:solidFill>
                  <a:schemeClr val="tx1"/>
                </a:solidFill>
                <a:effectLst>
                  <a:outerShdw blurRad="38100" dist="38100" dir="2700000" algn="tl">
                    <a:srgbClr val="000000">
                      <a:alpha val="43137"/>
                    </a:srgbClr>
                  </a:outerShdw>
                </a:effectLst>
                <a:latin typeface="Kruti Dev 010" pitchFamily="2" charset="0"/>
              </a:rPr>
              <a:t>?kjkuk</a:t>
            </a:r>
            <a:r>
              <a:rPr lang="en-US" sz="4400" b="1" u="sng" dirty="0">
                <a:solidFill>
                  <a:schemeClr val="tx1"/>
                </a:solidFill>
                <a:effectLst>
                  <a:outerShdw blurRad="38100" dist="38100" dir="2700000" algn="tl">
                    <a:srgbClr val="000000">
                      <a:alpha val="43137"/>
                    </a:srgbClr>
                  </a:outerShdw>
                </a:effectLst>
                <a:latin typeface="Kruti Dev 010" pitchFamily="2" charset="0"/>
              </a:rPr>
              <a:t> </a:t>
            </a:r>
            <a:r>
              <a:rPr lang="en-US" sz="44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vkSj rsjk </a:t>
            </a:r>
            <a:r>
              <a:rPr lang="en-US" sz="4400" b="1" i="1" dirty="0">
                <a:solidFill>
                  <a:schemeClr val="tx1"/>
                </a:solidFill>
                <a:effectLst>
                  <a:outerShdw blurRad="38100" dist="38100" dir="2700000" algn="tl">
                    <a:srgbClr val="000000">
                      <a:alpha val="43137"/>
                    </a:srgbClr>
                  </a:outerShdw>
                </a:effectLst>
                <a:latin typeface="Kruti Dev 010" pitchFamily="2" charset="0"/>
              </a:rPr>
              <a:t>jkT;</a:t>
            </a:r>
            <a:r>
              <a:rPr lang="en-US" sz="4400" b="1" dirty="0">
                <a:solidFill>
                  <a:schemeClr val="tx1"/>
                </a:solidFill>
                <a:effectLst>
                  <a:outerShdw blurRad="38100" dist="38100" dir="2700000" algn="tl">
                    <a:srgbClr val="000000">
                      <a:alpha val="43137"/>
                    </a:srgbClr>
                  </a:outerShdw>
                </a:effectLst>
                <a:latin typeface="Kruti Dev 010" pitchFamily="2" charset="0"/>
              </a:rPr>
              <a:t> </a:t>
            </a:r>
            <a:r>
              <a:rPr lang="en-US" sz="44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esjs lkEgus </a:t>
            </a:r>
            <a:r>
              <a:rPr lang="en-US" sz="4400" b="1" i="1" dirty="0">
                <a:solidFill>
                  <a:schemeClr val="tx1"/>
                </a:solidFill>
                <a:effectLst>
                  <a:outerShdw blurRad="38100" dist="38100" dir="2700000" algn="tl">
                    <a:srgbClr val="000000">
                      <a:alpha val="43137"/>
                    </a:srgbClr>
                  </a:outerShdw>
                </a:effectLst>
                <a:latin typeface="Kruti Dev 010" pitchFamily="2" charset="0"/>
              </a:rPr>
              <a:t>lnk</a:t>
            </a:r>
            <a:r>
              <a:rPr lang="en-US" sz="4400" b="1" dirty="0">
                <a:solidFill>
                  <a:schemeClr val="tx1"/>
                </a:solidFill>
                <a:effectLst>
                  <a:outerShdw blurRad="38100" dist="38100" dir="2700000" algn="tl">
                    <a:srgbClr val="000000">
                      <a:alpha val="43137"/>
                    </a:srgbClr>
                  </a:outerShdw>
                </a:effectLst>
                <a:latin typeface="Kruti Dev 010" pitchFamily="2" charset="0"/>
              </a:rPr>
              <a:t> </a:t>
            </a:r>
            <a:r>
              <a:rPr lang="en-US" sz="44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vVy cuk jgsxk( rsjh xn~nh </a:t>
            </a:r>
            <a:r>
              <a:rPr lang="en-US" sz="4400" b="1" i="1" dirty="0">
                <a:solidFill>
                  <a:schemeClr val="tx1"/>
                </a:solidFill>
                <a:effectLst>
                  <a:outerShdw blurRad="38100" dist="38100" dir="2700000" algn="tl">
                    <a:srgbClr val="000000">
                      <a:alpha val="43137"/>
                    </a:srgbClr>
                  </a:outerShdw>
                </a:effectLst>
                <a:latin typeface="Kruti Dev 010" pitchFamily="2" charset="0"/>
              </a:rPr>
              <a:t>lnSo</a:t>
            </a:r>
            <a:r>
              <a:rPr lang="en-US" sz="4400" b="1" dirty="0">
                <a:solidFill>
                  <a:schemeClr val="tx1"/>
                </a:solidFill>
                <a:effectLst>
                  <a:outerShdw blurRad="38100" dist="38100" dir="2700000" algn="tl">
                    <a:srgbClr val="000000">
                      <a:alpha val="43137"/>
                    </a:srgbClr>
                  </a:outerShdw>
                </a:effectLst>
                <a:latin typeface="Kruti Dev 010" pitchFamily="2" charset="0"/>
              </a:rPr>
              <a:t> </a:t>
            </a:r>
            <a:r>
              <a:rPr lang="en-US" sz="44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cuh jgsxh</a:t>
            </a:r>
            <a:r>
              <a:rPr lang="en-US" sz="4400" b="1" dirty="0">
                <a:solidFill>
                  <a:schemeClr val="tx1"/>
                </a:solidFill>
                <a:effectLst>
                  <a:outerShdw blurRad="38100" dist="38100" dir="2700000" algn="tl">
                    <a:srgbClr val="000000">
                      <a:alpha val="43137"/>
                    </a:srgbClr>
                  </a:outerShdw>
                </a:effectLst>
                <a:latin typeface="Kruti Dev 010" pitchFamily="2" charset="0"/>
              </a:rPr>
              <a:t>**</a:t>
            </a:r>
          </a:p>
          <a:p>
            <a:pPr>
              <a:defRPr/>
            </a:pPr>
            <a:endParaRPr lang="en-US" sz="3200" b="1" dirty="0">
              <a:solidFill>
                <a:schemeClr val="tx1"/>
              </a:solidFill>
              <a:latin typeface="Kruti Dev 010" pitchFamily="2" charset="0"/>
            </a:endParaRPr>
          </a:p>
          <a:p>
            <a:pPr algn="ctr">
              <a:defRPr/>
            </a:pPr>
            <a:endParaRPr lang="en-US" sz="3200" b="1" dirty="0">
              <a:solidFill>
                <a:schemeClr val="tx1"/>
              </a:solidFill>
              <a:latin typeface="Kruti Dev 010" pitchFamily="2" charset="0"/>
            </a:endParaRPr>
          </a:p>
        </p:txBody>
      </p:sp>
      <p:sp>
        <p:nvSpPr>
          <p:cNvPr id="448515" name="Rectangle 3"/>
          <p:cNvSpPr>
            <a:spLocks noChangeArrowheads="1"/>
          </p:cNvSpPr>
          <p:nvPr/>
        </p:nvSpPr>
        <p:spPr bwMode="auto">
          <a:xfrm>
            <a:off x="838200" y="468313"/>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dirty="0">
                <a:solidFill>
                  <a:srgbClr val="FAFD00"/>
                </a:solidFill>
                <a:latin typeface="Kruti Dev 010" pitchFamily="2" charset="0"/>
                <a:ea typeface="+mn-ea"/>
                <a:cs typeface="+mn-cs"/>
              </a:rPr>
              <a:t>                            </a:t>
            </a:r>
          </a:p>
        </p:txBody>
      </p:sp>
      <p:grpSp>
        <p:nvGrpSpPr>
          <p:cNvPr id="27652" name="Group 74"/>
          <p:cNvGrpSpPr>
            <a:grpSpLocks/>
          </p:cNvGrpSpPr>
          <p:nvPr/>
        </p:nvGrpSpPr>
        <p:grpSpPr bwMode="auto">
          <a:xfrm>
            <a:off x="8077200" y="3495675"/>
            <a:ext cx="1066800" cy="1895475"/>
            <a:chOff x="5035" y="2132"/>
            <a:chExt cx="672" cy="1194"/>
          </a:xfrm>
        </p:grpSpPr>
        <p:grpSp>
          <p:nvGrpSpPr>
            <p:cNvPr id="27662" name="Group 75"/>
            <p:cNvGrpSpPr>
              <a:grpSpLocks/>
            </p:cNvGrpSpPr>
            <p:nvPr/>
          </p:nvGrpSpPr>
          <p:grpSpPr bwMode="auto">
            <a:xfrm>
              <a:off x="5035" y="2132"/>
              <a:ext cx="634" cy="1194"/>
              <a:chOff x="5035" y="2132"/>
              <a:chExt cx="634" cy="1194"/>
            </a:xfrm>
          </p:grpSpPr>
          <p:sp>
            <p:nvSpPr>
              <p:cNvPr id="27664"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27665"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7666"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7667"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8"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7669"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7670"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1"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2"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3"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4"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5"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6"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7"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8"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9"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80" name="Rectangle 92"/>
              <p:cNvSpPr>
                <a:spLocks noChangeArrowheads="1"/>
              </p:cNvSpPr>
              <p:nvPr/>
            </p:nvSpPr>
            <p:spPr bwMode="auto">
              <a:xfrm>
                <a:off x="5035" y="2132"/>
                <a:ext cx="5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2000" b="1">
                    <a:solidFill>
                      <a:srgbClr val="000000"/>
                    </a:solidFill>
                    <a:latin typeface="Kruti Dev 010" charset="0"/>
                  </a:rPr>
                  <a:t>jktoa'k</a:t>
                </a:r>
              </a:p>
            </p:txBody>
          </p:sp>
        </p:grpSp>
        <p:sp>
          <p:nvSpPr>
            <p:cNvPr id="27663" name="Rectangle 93"/>
            <p:cNvSpPr>
              <a:spLocks noChangeArrowheads="1"/>
            </p:cNvSpPr>
            <p:nvPr/>
          </p:nvSpPr>
          <p:spPr bwMode="auto">
            <a:xfrm>
              <a:off x="5047" y="2327"/>
              <a:ext cx="66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,l</a:t>
              </a:r>
              <a:r>
                <a:rPr lang="en-US" sz="900" b="1">
                  <a:solidFill>
                    <a:srgbClr val="000000"/>
                  </a:solidFill>
                  <a:latin typeface="Kruti Dev 010" charset="0"/>
                </a:rPr>
                <a:t> - </a:t>
              </a:r>
              <a:r>
                <a:rPr lang="en-US" sz="1600" b="1">
                  <a:solidFill>
                    <a:srgbClr val="000000"/>
                  </a:solidFill>
                  <a:latin typeface="Kruti Dev 010" charset="0"/>
                </a:rPr>
                <a:t>Mh</a:t>
              </a:r>
              <a:r>
                <a:rPr lang="en-US" sz="900" b="1">
                  <a:solidFill>
                    <a:srgbClr val="000000"/>
                  </a:solidFill>
                  <a:latin typeface="Kruti Dev 010" charset="0"/>
                </a:rPr>
                <a:t> - </a:t>
              </a:r>
              <a:r>
                <a:rPr lang="en-US" sz="1600" b="1">
                  <a:solidFill>
                    <a:srgbClr val="000000"/>
                  </a:solidFill>
                  <a:latin typeface="Kruti Dev 010" charset="0"/>
                </a:rPr>
                <a:t>,l</a:t>
              </a:r>
            </a:p>
          </p:txBody>
        </p:sp>
      </p:grpSp>
      <p:sp>
        <p:nvSpPr>
          <p:cNvPr id="27653" name="Text Box 94"/>
          <p:cNvSpPr txBox="1">
            <a:spLocks noChangeArrowheads="1"/>
          </p:cNvSpPr>
          <p:nvPr/>
        </p:nvSpPr>
        <p:spPr bwMode="auto">
          <a:xfrm>
            <a:off x="8805863" y="20161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27654" name="Text Box 95"/>
          <p:cNvSpPr txBox="1">
            <a:spLocks noChangeArrowheads="1"/>
          </p:cNvSpPr>
          <p:nvPr/>
        </p:nvSpPr>
        <p:spPr bwMode="auto">
          <a:xfrm>
            <a:off x="8686800" y="6591300"/>
            <a:ext cx="273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5</a:t>
            </a:r>
            <a:endParaRPr lang="en-US" sz="1600">
              <a:solidFill>
                <a:srgbClr val="FFA27C"/>
              </a:solidFill>
              <a:latin typeface="Kruti Dev 010" charset="0"/>
            </a:endParaRPr>
          </a:p>
        </p:txBody>
      </p:sp>
      <p:sp>
        <p:nvSpPr>
          <p:cNvPr id="448608" name="Rectangle 96"/>
          <p:cNvSpPr>
            <a:spLocks noChangeArrowheads="1"/>
          </p:cNvSpPr>
          <p:nvPr/>
        </p:nvSpPr>
        <p:spPr bwMode="auto">
          <a:xfrm>
            <a:off x="8207375" y="6651625"/>
            <a:ext cx="293688"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24</a:t>
            </a:r>
          </a:p>
        </p:txBody>
      </p:sp>
      <p:sp>
        <p:nvSpPr>
          <p:cNvPr id="37" name="Rectangle 4"/>
          <p:cNvSpPr>
            <a:spLocks noChangeArrowheads="1"/>
          </p:cNvSpPr>
          <p:nvPr/>
        </p:nvSpPr>
        <p:spPr bwMode="auto">
          <a:xfrm>
            <a:off x="1404664" y="1362678"/>
            <a:ext cx="7177087" cy="64376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sz="36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rhu nkf;Ro</a:t>
            </a:r>
          </a:p>
        </p:txBody>
      </p:sp>
      <p:sp>
        <p:nvSpPr>
          <p:cNvPr id="3" name="Title 2"/>
          <p:cNvSpPr>
            <a:spLocks noGrp="1"/>
          </p:cNvSpPr>
          <p:nvPr>
            <p:ph type="title" idx="4294967295"/>
          </p:nvPr>
        </p:nvSpPr>
        <p:spPr>
          <a:xfrm>
            <a:off x="1157288" y="820738"/>
            <a:ext cx="7188200" cy="766762"/>
          </a:xfrm>
          <a:prstGeom prst="rect">
            <a:avLst/>
          </a:prstGeom>
          <a:ln w="12700">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pPr>
            <a:r>
              <a:rPr lang="en-US" b="1">
                <a:solidFill>
                  <a:schemeClr val="tx1"/>
                </a:solidFill>
                <a:latin typeface="Kruti Dev 010" charset="0"/>
                <a:ea typeface="ＭＳ Ｐゴシック" charset="0"/>
                <a:cs typeface="ＭＳ Ｐゴシック" charset="0"/>
              </a:rPr>
              <a:t>nkÅn ds lkFk cka/kh xbZ okpk</a:t>
            </a:r>
          </a:p>
        </p:txBody>
      </p:sp>
      <p:sp>
        <p:nvSpPr>
          <p:cNvPr id="41" name="Rectangle 40"/>
          <p:cNvSpPr/>
          <p:nvPr/>
        </p:nvSpPr>
        <p:spPr>
          <a:xfrm>
            <a:off x="124341" y="-475988"/>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7659" name="Rectangle 41"/>
          <p:cNvSpPr>
            <a:spLocks noChangeArrowheads="1"/>
          </p:cNvSpPr>
          <p:nvPr/>
        </p:nvSpPr>
        <p:spPr bwMode="auto">
          <a:xfrm>
            <a:off x="336550" y="1041400"/>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7660" name="Text Box 75"/>
          <p:cNvSpPr txBox="1">
            <a:spLocks noChangeArrowheads="1"/>
          </p:cNvSpPr>
          <p:nvPr/>
        </p:nvSpPr>
        <p:spPr bwMode="auto">
          <a:xfrm>
            <a:off x="6575425" y="6332538"/>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6" name="Rectangle 35"/>
          <p:cNvSpPr/>
          <p:nvPr/>
        </p:nvSpPr>
        <p:spPr>
          <a:xfrm>
            <a:off x="387056" y="-60211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31812" name="Rectangle 4"/>
          <p:cNvSpPr>
            <a:spLocks noChangeArrowheads="1"/>
          </p:cNvSpPr>
          <p:nvPr/>
        </p:nvSpPr>
        <p:spPr bwMode="auto">
          <a:xfrm>
            <a:off x="3803102" y="4871107"/>
            <a:ext cx="1679946" cy="119776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36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t>
            </a:r>
            <a:r>
              <a:rPr lang="en-US" sz="3600" b="1" i="1" dirty="0" err="1">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kew,y</a:t>
            </a:r>
            <a:r>
              <a:rPr lang="en-US" sz="36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 </a:t>
            </a:r>
          </a:p>
          <a:p>
            <a:pPr algn="ctr">
              <a:defRPr/>
            </a:pPr>
            <a:r>
              <a:rPr lang="en-US" sz="3600" b="1" i="1" dirty="0">
                <a:ln>
                  <a:solidFill>
                    <a:srgbClr val="66FF33"/>
                  </a:solidFill>
                </a:ln>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‰%†&amp;ƒˆ</a:t>
            </a:r>
            <a:endParaRPr lang="en-US" sz="36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endParaRPr>
          </a:p>
        </p:txBody>
      </p:sp>
      <p:sp>
        <p:nvSpPr>
          <p:cNvPr id="631813" name="Rectangle 5"/>
          <p:cNvSpPr>
            <a:spLocks noChangeArrowheads="1"/>
          </p:cNvSpPr>
          <p:nvPr/>
        </p:nvSpPr>
        <p:spPr bwMode="auto">
          <a:xfrm>
            <a:off x="334073" y="4901707"/>
            <a:ext cx="3819955" cy="1197764"/>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3600" b="1" i="1" dirty="0" err="1">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O;oLFkkfooj.k</a:t>
            </a:r>
            <a:r>
              <a:rPr lang="en-US" sz="36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 </a:t>
            </a:r>
            <a:r>
              <a:rPr lang="en-US" sz="3600" b="1" i="1" dirty="0">
                <a:ln>
                  <a:solidFill>
                    <a:srgbClr val="66FF33"/>
                  </a:solidFill>
                </a:ln>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a:t>
            </a:r>
            <a:r>
              <a:rPr lang="en-US" sz="3600" b="1" i="1" dirty="0" err="1">
                <a:ln>
                  <a:solidFill>
                    <a:srgbClr val="66FF33"/>
                  </a:solidFill>
                </a:ln>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Œ%ƒ&amp;ƒŒ</a:t>
            </a:r>
            <a:endParaRPr lang="en-US" sz="36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endParaRP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8678" name="Text Box 7"/>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28679"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Kruti Dev 010" charset="0"/>
            </a:endParaRPr>
          </a:p>
        </p:txBody>
      </p:sp>
      <p:sp>
        <p:nvSpPr>
          <p:cNvPr id="631818" name="Text Box 10"/>
          <p:cNvSpPr txBox="1">
            <a:spLocks noChangeArrowheads="1"/>
          </p:cNvSpPr>
          <p:nvPr/>
        </p:nvSpPr>
        <p:spPr bwMode="auto">
          <a:xfrm>
            <a:off x="5305425" y="3657600"/>
            <a:ext cx="2752725" cy="830997"/>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800" b="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vk'kh"k</a:t>
            </a:r>
          </a:p>
        </p:txBody>
      </p:sp>
      <p:sp>
        <p:nvSpPr>
          <p:cNvPr id="631819" name="Text Box 11"/>
          <p:cNvSpPr txBox="1">
            <a:spLocks noChangeArrowheads="1"/>
          </p:cNvSpPr>
          <p:nvPr/>
        </p:nvSpPr>
        <p:spPr bwMode="auto">
          <a:xfrm>
            <a:off x="3276600" y="3670300"/>
            <a:ext cx="2020888" cy="830997"/>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800" b="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oa'k</a:t>
            </a:r>
          </a:p>
        </p:txBody>
      </p:sp>
      <p:sp>
        <p:nvSpPr>
          <p:cNvPr id="631820" name="Text Box 12"/>
          <p:cNvSpPr txBox="1">
            <a:spLocks noChangeArrowheads="1"/>
          </p:cNvSpPr>
          <p:nvPr/>
        </p:nvSpPr>
        <p:spPr bwMode="auto">
          <a:xfrm>
            <a:off x="1106488" y="3659188"/>
            <a:ext cx="2198687" cy="830997"/>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800" b="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ns'k</a:t>
            </a:r>
          </a:p>
        </p:txBody>
      </p:sp>
      <p:sp>
        <p:nvSpPr>
          <p:cNvPr id="631821" name="Text Box 13"/>
          <p:cNvSpPr txBox="1">
            <a:spLocks noChangeArrowheads="1"/>
          </p:cNvSpPr>
          <p:nvPr/>
        </p:nvSpPr>
        <p:spPr bwMode="auto">
          <a:xfrm>
            <a:off x="1050925" y="4364038"/>
            <a:ext cx="2171700"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ln>
                  <a:solidFill>
                    <a:srgbClr val="FFFF00"/>
                  </a:solidFill>
                </a:ln>
                <a:solidFill>
                  <a:srgbClr val="FAFD00"/>
                </a:solidFill>
                <a:latin typeface="Kruti Dev 010" pitchFamily="2" charset="0"/>
                <a:ea typeface="+mn-ea"/>
                <a:cs typeface="+mn-cs"/>
              </a:rPr>
              <a:t>ns'k</a:t>
            </a:r>
          </a:p>
        </p:txBody>
      </p:sp>
      <p:sp>
        <p:nvSpPr>
          <p:cNvPr id="631823" name="Text Box 15"/>
          <p:cNvSpPr txBox="1">
            <a:spLocks noChangeArrowheads="1"/>
          </p:cNvSpPr>
          <p:nvPr/>
        </p:nvSpPr>
        <p:spPr bwMode="auto">
          <a:xfrm>
            <a:off x="3315741" y="4219082"/>
            <a:ext cx="240982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ln>
                  <a:solidFill>
                    <a:srgbClr val="FFFF00"/>
                  </a:solidFill>
                </a:ln>
                <a:solidFill>
                  <a:srgbClr val="FAFD00"/>
                </a:solidFill>
                <a:latin typeface="Kruti Dev 010" pitchFamily="2" charset="0"/>
                <a:ea typeface="+mn-ea"/>
                <a:cs typeface="+mn-cs"/>
              </a:rPr>
              <a:t>nkÅn</a:t>
            </a:r>
          </a:p>
        </p:txBody>
      </p:sp>
      <p:sp>
        <p:nvSpPr>
          <p:cNvPr id="631824" name="Text Box 16"/>
          <p:cNvSpPr txBox="1">
            <a:spLocks noChangeArrowheads="1"/>
          </p:cNvSpPr>
          <p:nvPr/>
        </p:nvSpPr>
        <p:spPr bwMode="auto">
          <a:xfrm>
            <a:off x="514569" y="1925310"/>
            <a:ext cx="8070850" cy="64633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600" b="1" i="1" dirty="0" err="1">
                <a:ln>
                  <a:solidFill>
                    <a:srgbClr val="66FF33"/>
                  </a:solidFill>
                </a:ln>
                <a:solidFill>
                  <a:srgbClr val="00FF00"/>
                </a:solidFill>
                <a:latin typeface="Kruti Dev 010" pitchFamily="2" charset="0"/>
                <a:ea typeface="+mn-ea"/>
                <a:cs typeface="+mn-cs"/>
              </a:rPr>
              <a:t>mRifÙk</a:t>
            </a:r>
            <a:r>
              <a:rPr lang="en-US" sz="3600" b="1" i="1" dirty="0">
                <a:ln>
                  <a:solidFill>
                    <a:srgbClr val="66FF33"/>
                  </a:solidFill>
                </a:ln>
                <a:solidFill>
                  <a:srgbClr val="00FF00"/>
                </a:solidFill>
                <a:latin typeface="Kruti Dev 010" pitchFamily="2" charset="0"/>
                <a:ea typeface="+mn-ea"/>
                <a:cs typeface="+mn-cs"/>
              </a:rPr>
              <a:t> </a:t>
            </a:r>
            <a:r>
              <a:rPr lang="en-US" sz="3600" b="1" i="1" dirty="0">
                <a:ln>
                  <a:solidFill>
                    <a:srgbClr val="66FF33"/>
                  </a:solidFill>
                </a:ln>
                <a:solidFill>
                  <a:srgbClr val="00FF00"/>
                </a:solidFill>
                <a:latin typeface="Kruti Dev 010"/>
                <a:ea typeface="+mn-ea"/>
                <a:cs typeface="+mn-cs"/>
              </a:rPr>
              <a:t>ƒ„%ƒ&amp;…</a:t>
            </a:r>
            <a:endParaRPr lang="en-US" sz="3600" b="1" i="1" dirty="0">
              <a:ln>
                <a:solidFill>
                  <a:srgbClr val="66FF33"/>
                </a:solidFill>
              </a:ln>
              <a:solidFill>
                <a:srgbClr val="00FF00"/>
              </a:solidFill>
              <a:latin typeface="Kruti Dev 010" pitchFamily="2" charset="0"/>
              <a:ea typeface="+mn-ea"/>
              <a:cs typeface="+mn-cs"/>
            </a:endParaRPr>
          </a:p>
        </p:txBody>
      </p:sp>
      <p:sp>
        <p:nvSpPr>
          <p:cNvPr id="631825" name="Rectangle 17"/>
          <p:cNvSpPr>
            <a:spLocks noChangeArrowheads="1"/>
          </p:cNvSpPr>
          <p:nvPr/>
        </p:nvSpPr>
        <p:spPr bwMode="auto">
          <a:xfrm>
            <a:off x="504825" y="1323975"/>
            <a:ext cx="8097838" cy="643766"/>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6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¼^^cqykgV**½</a:t>
            </a:r>
            <a:endParaRPr lang="en-US" dirty="0">
              <a:ln>
                <a:solidFill>
                  <a:srgbClr val="FF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1830" name="Rectangle 22"/>
          <p:cNvSpPr>
            <a:spLocks noChangeArrowheads="1"/>
          </p:cNvSpPr>
          <p:nvPr/>
        </p:nvSpPr>
        <p:spPr bwMode="auto">
          <a:xfrm>
            <a:off x="812958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25</a:t>
            </a:r>
          </a:p>
        </p:txBody>
      </p:sp>
      <p:sp>
        <p:nvSpPr>
          <p:cNvPr id="2" name="Title 1"/>
          <p:cNvSpPr>
            <a:spLocks noGrp="1"/>
          </p:cNvSpPr>
          <p:nvPr>
            <p:ph type="title" idx="4294967295"/>
          </p:nvPr>
        </p:nvSpPr>
        <p:spPr>
          <a:xfrm>
            <a:off x="552450" y="512763"/>
            <a:ext cx="8229600" cy="828675"/>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r>
              <a:rPr lang="en-US" sz="4800" b="1">
                <a:solidFill>
                  <a:srgbClr val="FFFF00"/>
                </a:solidFill>
                <a:latin typeface="Kruti Dev 010" charset="0"/>
                <a:ea typeface="ＭＳ Ｐゴシック" charset="0"/>
                <a:cs typeface="ＭＳ Ｐゴシック" charset="0"/>
              </a:rPr>
              <a:t>vczkge ds lkFk cka/kh xbZ okpk</a:t>
            </a:r>
          </a:p>
        </p:txBody>
      </p:sp>
      <p:sp>
        <p:nvSpPr>
          <p:cNvPr id="2869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defRPr/>
            </a:pPr>
            <a:r>
              <a:rPr kumimoji="1" lang="en-US" sz="2800" dirty="0">
                <a:solidFill>
                  <a:schemeClr val="bg1"/>
                </a:solidFill>
                <a:effectLst>
                  <a:outerShdw blurRad="38100" dist="38100" dir="2700000" algn="tl">
                    <a:srgbClr val="DDDDDD"/>
                  </a:outerShdw>
                </a:effectLst>
                <a:ea typeface="ＭＳ Ｐゴシック" charset="0"/>
                <a:cs typeface="ＭＳ Ｐゴシック" charset="0"/>
              </a:rPr>
              <a:t>Jerusalem area aerial from south</a:t>
            </a:r>
            <a:endParaRPr kumimoji="1" lang="en-US" dirty="0">
              <a:effectLst>
                <a:outerShdw blurRad="38100" dist="38100" dir="2700000" algn="tl">
                  <a:srgbClr val="DDDDDD"/>
                </a:outerShdw>
              </a:effectLst>
              <a:ea typeface="ＭＳ Ｐゴシック" charset="0"/>
              <a:cs typeface="ＭＳ Ｐゴシック" charset="0"/>
            </a:endParaRPr>
          </a:p>
        </p:txBody>
      </p:sp>
      <p:sp>
        <p:nvSpPr>
          <p:cNvPr id="94212" name="AutoShape 4"/>
          <p:cNvSpPr>
            <a:spLocks noChangeArrowheads="1"/>
          </p:cNvSpPr>
          <p:nvPr/>
        </p:nvSpPr>
        <p:spPr bwMode="auto">
          <a:xfrm>
            <a:off x="2967038" y="2427288"/>
            <a:ext cx="2192337" cy="1284287"/>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Times New Roman" pitchFamily="-105" charset="0"/>
              <a:cs typeface="Times New Roman" pitchFamily="-105" charset="0"/>
            </a:endParaRPr>
          </a:p>
        </p:txBody>
      </p:sp>
      <p:sp>
        <p:nvSpPr>
          <p:cNvPr id="94213" name="Text Box 5"/>
          <p:cNvSpPr txBox="1">
            <a:spLocks noChangeArrowheads="1"/>
          </p:cNvSpPr>
          <p:nvPr/>
        </p:nvSpPr>
        <p:spPr bwMode="auto">
          <a:xfrm>
            <a:off x="-72924" y="3308838"/>
            <a:ext cx="9358805" cy="378565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ts val="0"/>
              </a:spcBef>
              <a:defRPr/>
            </a:pPr>
            <a:r>
              <a:rPr lang="en-US" sz="80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Times New Roman" pitchFamily="-105" charset="0"/>
                <a:cs typeface="Times New Roman" pitchFamily="-105" charset="0"/>
              </a:rPr>
              <a:t>;:'kyse % ioZrh; eafnj ls </a:t>
            </a:r>
          </a:p>
          <a:p>
            <a:pPr algn="ctr">
              <a:spcBef>
                <a:spcPts val="0"/>
              </a:spcBef>
              <a:defRPr/>
            </a:pPr>
            <a:r>
              <a:rPr lang="en-US" sz="80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Times New Roman" pitchFamily="-105" charset="0"/>
                <a:cs typeface="Times New Roman" pitchFamily="-105" charset="0"/>
              </a:rPr>
              <a:t>nf{k.k rd igqaprs gq,</a:t>
            </a:r>
          </a:p>
        </p:txBody>
      </p:sp>
      <p:sp>
        <p:nvSpPr>
          <p:cNvPr id="29702" name="Text Box 6"/>
          <p:cNvSpPr txBox="1">
            <a:spLocks noChangeArrowheads="1"/>
          </p:cNvSpPr>
          <p:nvPr/>
        </p:nvSpPr>
        <p:spPr bwMode="auto">
          <a:xfrm>
            <a:off x="471488" y="6577013"/>
            <a:ext cx="6746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a:solidFill>
                  <a:srgbClr val="FFFFFF"/>
                </a:solidFill>
                <a:latin typeface="Kruti Dev 010" charset="0"/>
              </a:rPr>
              <a:t>©2003 TBBMI</a:t>
            </a:r>
          </a:p>
        </p:txBody>
      </p:sp>
      <p:sp>
        <p:nvSpPr>
          <p:cNvPr id="94215" name="Rectangle 7"/>
          <p:cNvSpPr>
            <a:spLocks noChangeArrowheads="1"/>
          </p:cNvSpPr>
          <p:nvPr/>
        </p:nvSpPr>
        <p:spPr bwMode="auto">
          <a:xfrm>
            <a:off x="7562850" y="6532563"/>
            <a:ext cx="604838"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Kruti Dev 010" charset="0"/>
                <a:cs typeface="Times New Roman" charset="0"/>
              </a:rPr>
              <a:t>7.2.03d.</a:t>
            </a:r>
          </a:p>
        </p:txBody>
      </p:sp>
      <p:sp>
        <p:nvSpPr>
          <p:cNvPr id="94216" name="Rectangle 8"/>
          <p:cNvSpPr>
            <a:spLocks noChangeArrowheads="1"/>
          </p:cNvSpPr>
          <p:nvPr/>
        </p:nvSpPr>
        <p:spPr bwMode="auto">
          <a:xfrm>
            <a:off x="8083550" y="6529388"/>
            <a:ext cx="284163" cy="246062"/>
          </a:xfrm>
          <a:prstGeom prst="rect">
            <a:avLst/>
          </a:prstGeom>
          <a:noFill/>
          <a:ln w="12700">
            <a:noFill/>
            <a:miter lim="800000"/>
            <a:headEnd/>
            <a:tailEnd/>
          </a:ln>
          <a:effectLst/>
        </p:spPr>
        <p:txBody>
          <a:bodyPr wrap="none" anchor="ctr">
            <a:spAutoFit/>
          </a:bodyPr>
          <a:lstStyle/>
          <a:p>
            <a:pPr algn="ctr"/>
            <a:r>
              <a:rPr lang="en-US" sz="1000">
                <a:effectLst>
                  <a:outerShdw blurRad="38100" dist="38100" dir="2700000" algn="tl">
                    <a:srgbClr val="000000"/>
                  </a:outerShdw>
                </a:effectLst>
                <a:latin typeface="Kruti Dev 010" charset="0"/>
                <a:cs typeface="Times New Roman" charset="0"/>
              </a:rPr>
              <a:t>26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dissolve">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dirty="0">
                <a:solidFill>
                  <a:schemeClr val="bg1"/>
                </a:solidFill>
                <a:effectLst>
                  <a:outerShdw blurRad="38100" dist="38100" dir="2700000" algn="tl">
                    <a:srgbClr val="DDDDDD"/>
                  </a:outerShdw>
                </a:effectLst>
                <a:ea typeface="ＭＳ Ｐゴシック" charset="0"/>
                <a:cs typeface="ＭＳ Ｐゴシック" charset="0"/>
              </a:rPr>
              <a:t>Old City aerial from north</a:t>
            </a:r>
            <a:endParaRPr lang="en-US" dirty="0">
              <a:effectLst>
                <a:outerShdw blurRad="38100" dist="38100" dir="2700000" algn="tl">
                  <a:srgbClr val="DDDDDD"/>
                </a:outerShdw>
              </a:effectLst>
              <a:ea typeface="ＭＳ Ｐゴシック" charset="0"/>
              <a:cs typeface="ＭＳ Ｐゴシック" charset="0"/>
            </a:endParaRPr>
          </a:p>
        </p:txBody>
      </p:sp>
      <p:pic>
        <p:nvPicPr>
          <p:cNvPr id="30723"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6"/>
          <p:cNvSpPr txBox="1">
            <a:spLocks noChangeArrowheads="1"/>
          </p:cNvSpPr>
          <p:nvPr/>
        </p:nvSpPr>
        <p:spPr bwMode="auto">
          <a:xfrm>
            <a:off x="479425" y="657701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Kruti Dev 010" charset="0"/>
              </a:rPr>
              <a:t>©2006 TBBMI</a:t>
            </a:r>
          </a:p>
        </p:txBody>
      </p:sp>
      <p:grpSp>
        <p:nvGrpSpPr>
          <p:cNvPr id="30725" name="Group 18"/>
          <p:cNvGrpSpPr>
            <a:grpSpLocks/>
          </p:cNvGrpSpPr>
          <p:nvPr/>
        </p:nvGrpSpPr>
        <p:grpSpPr bwMode="auto">
          <a:xfrm>
            <a:off x="314325" y="4594225"/>
            <a:ext cx="8640763" cy="2201863"/>
            <a:chOff x="198" y="2894"/>
            <a:chExt cx="5443" cy="1387"/>
          </a:xfrm>
        </p:grpSpPr>
        <p:sp>
          <p:nvSpPr>
            <p:cNvPr id="30728"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5493" name="Text Box 5"/>
            <p:cNvSpPr txBox="1">
              <a:spLocks noChangeArrowheads="1"/>
            </p:cNvSpPr>
            <p:nvPr/>
          </p:nvSpPr>
          <p:spPr bwMode="auto">
            <a:xfrm>
              <a:off x="198" y="2894"/>
              <a:ext cx="5443" cy="110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ts val="0"/>
                </a:spcBef>
                <a:defRPr/>
              </a:pPr>
              <a:r>
                <a:rPr lang="en-US" sz="5400" b="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ioZrh; eafnj % </a:t>
              </a:r>
            </a:p>
            <a:p>
              <a:pPr algn="ctr">
                <a:spcBef>
                  <a:spcPts val="0"/>
                </a:spcBef>
                <a:defRPr/>
              </a:pPr>
              <a:r>
                <a:rPr lang="en-US" sz="5400" b="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;:'kyse dk oSf'od ukfHkd fcanq</a:t>
              </a:r>
            </a:p>
          </p:txBody>
        </p:sp>
        <p:sp>
          <p:nvSpPr>
            <p:cNvPr id="575495" name="Rectangle 7"/>
            <p:cNvSpPr>
              <a:spLocks noChangeArrowheads="1"/>
            </p:cNvSpPr>
            <p:nvPr/>
          </p:nvSpPr>
          <p:spPr bwMode="auto">
            <a:xfrm>
              <a:off x="4759" y="4122"/>
              <a:ext cx="405" cy="155"/>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9.7.03d.</a:t>
              </a:r>
            </a:p>
          </p:txBody>
        </p:sp>
        <p:sp>
          <p:nvSpPr>
            <p:cNvPr id="575496" name="Rectangle 8"/>
            <p:cNvSpPr>
              <a:spLocks noChangeArrowheads="1"/>
            </p:cNvSpPr>
            <p:nvPr/>
          </p:nvSpPr>
          <p:spPr bwMode="auto">
            <a:xfrm>
              <a:off x="5101" y="4126"/>
              <a:ext cx="185" cy="155"/>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27</a:t>
              </a:r>
            </a:p>
          </p:txBody>
        </p:sp>
      </p:grpSp>
      <p:sp>
        <p:nvSpPr>
          <p:cNvPr id="575499" name="Text Box 11"/>
          <p:cNvSpPr txBox="1">
            <a:spLocks noChangeArrowheads="1"/>
          </p:cNvSpPr>
          <p:nvPr/>
        </p:nvSpPr>
        <p:spPr bwMode="auto">
          <a:xfrm>
            <a:off x="1765300" y="0"/>
            <a:ext cx="4446314" cy="52322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a:ea typeface="+mn-ea"/>
                <a:cs typeface="+mn-cs"/>
              </a:rPr>
              <a:t>„ </a:t>
            </a:r>
            <a:r>
              <a:rPr lang="en-US" b="1" dirty="0">
                <a:ln>
                  <a:solidFill>
                    <a:schemeClr val="tx1">
                      <a:lumMod val="95000"/>
                    </a:schemeClr>
                  </a:solidFill>
                </a:ln>
                <a:solidFill>
                  <a:schemeClr val="tx1"/>
                </a:solidFill>
                <a:latin typeface="Kruti Dev 010" pitchFamily="2" charset="0"/>
                <a:ea typeface="+mn-ea"/>
                <a:cs typeface="+mn-cs"/>
              </a:rPr>
              <a:t>'</a:t>
            </a:r>
            <a:r>
              <a:rPr lang="en-US" b="1" dirty="0" err="1">
                <a:ln>
                  <a:solidFill>
                    <a:schemeClr val="tx1">
                      <a:lumMod val="95000"/>
                    </a:schemeClr>
                  </a:solidFill>
                </a:ln>
                <a:solidFill>
                  <a:schemeClr val="tx1"/>
                </a:solidFill>
                <a:latin typeface="Kruti Dev 010" pitchFamily="2" charset="0"/>
                <a:ea typeface="+mn-ea"/>
                <a:cs typeface="+mn-cs"/>
              </a:rPr>
              <a:t>kew</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err="1">
                <a:ln>
                  <a:solidFill>
                    <a:schemeClr val="tx1">
                      <a:lumMod val="95000"/>
                    </a:schemeClr>
                  </a:solidFill>
                </a:ln>
                <a:solidFill>
                  <a:schemeClr val="tx1"/>
                </a:solidFill>
                <a:latin typeface="Kruti Dev 010"/>
                <a:ea typeface="+mn-ea"/>
                <a:cs typeface="+mn-cs"/>
              </a:rPr>
              <a:t>ƒŠ</a:t>
            </a:r>
            <a:r>
              <a:rPr lang="en-US" b="1" dirty="0">
                <a:ln>
                  <a:solidFill>
                    <a:schemeClr val="tx1">
                      <a:lumMod val="95000"/>
                    </a:schemeClr>
                  </a:solidFill>
                </a:ln>
                <a:solidFill>
                  <a:schemeClr val="tx1"/>
                </a:solidFill>
                <a:latin typeface="Kruti Dev 010"/>
                <a:ea typeface="+mn-ea"/>
                <a:cs typeface="+mn-cs"/>
              </a:rPr>
              <a:t>&amp;„ƒ</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bfrgkl</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rgbClr val="0518CF"/>
            </a:solidFill>
            <a:miter lim="800000"/>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479425" y="657701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Kruti Dev 010" charset="0"/>
              </a:rPr>
              <a:t>©2006 TBBMI</a:t>
            </a:r>
          </a:p>
        </p:txBody>
      </p:sp>
      <p:sp>
        <p:nvSpPr>
          <p:cNvPr id="606212" name="Rectangle 4"/>
          <p:cNvSpPr>
            <a:spLocks noChangeArrowheads="1"/>
          </p:cNvSpPr>
          <p:nvPr/>
        </p:nvSpPr>
        <p:spPr bwMode="auto">
          <a:xfrm>
            <a:off x="7556500" y="6543675"/>
            <a:ext cx="642938"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9.7.03d.</a:t>
            </a:r>
          </a:p>
        </p:txBody>
      </p:sp>
      <p:sp>
        <p:nvSpPr>
          <p:cNvPr id="606213" name="Rectangle 5"/>
          <p:cNvSpPr>
            <a:spLocks noChangeArrowheads="1"/>
          </p:cNvSpPr>
          <p:nvPr/>
        </p:nvSpPr>
        <p:spPr bwMode="auto">
          <a:xfrm>
            <a:off x="80851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28</a:t>
            </a:r>
          </a:p>
        </p:txBody>
      </p:sp>
      <p:sp>
        <p:nvSpPr>
          <p:cNvPr id="606214" name="Rectangle 6"/>
          <p:cNvSpPr>
            <a:spLocks noChangeArrowheads="1"/>
          </p:cNvSpPr>
          <p:nvPr/>
        </p:nvSpPr>
        <p:spPr bwMode="auto">
          <a:xfrm>
            <a:off x="8602663" y="6473825"/>
            <a:ext cx="273050" cy="338138"/>
          </a:xfrm>
          <a:prstGeom prst="rect">
            <a:avLst/>
          </a:prstGeom>
          <a:noFill/>
          <a:ln w="12700">
            <a:noFill/>
            <a:miter lim="800000"/>
            <a:headEnd/>
            <a:tailEnd/>
          </a:ln>
          <a:effectLst/>
        </p:spPr>
        <p:txBody>
          <a:bodyPr wrap="none" anchor="ctr">
            <a:spAutoFit/>
          </a:bodyPr>
          <a:lstStyle/>
          <a:p>
            <a:pPr algn="ctr"/>
            <a:r>
              <a:rPr lang="en-US" sz="1600" b="1">
                <a:solidFill>
                  <a:schemeClr val="tx1"/>
                </a:solidFill>
                <a:effectLst>
                  <a:outerShdw blurRad="38100" dist="38100" dir="2700000" algn="tl">
                    <a:srgbClr val="000000"/>
                  </a:outerShdw>
                </a:effectLst>
                <a:latin typeface="Kruti Dev 010" charset="0"/>
              </a:rPr>
              <a:t>5</a:t>
            </a:r>
          </a:p>
        </p:txBody>
      </p:sp>
      <p:grpSp>
        <p:nvGrpSpPr>
          <p:cNvPr id="2" name="Group 7"/>
          <p:cNvGrpSpPr>
            <a:grpSpLocks/>
          </p:cNvGrpSpPr>
          <p:nvPr/>
        </p:nvGrpSpPr>
        <p:grpSpPr bwMode="auto">
          <a:xfrm>
            <a:off x="0" y="2763838"/>
            <a:ext cx="9136063" cy="3232150"/>
            <a:chOff x="2" y="1691"/>
            <a:chExt cx="5755" cy="2036"/>
          </a:xfrm>
        </p:grpSpPr>
        <p:sp>
          <p:nvSpPr>
            <p:cNvPr id="31770"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1771"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1772"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1773"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1774"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1775"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1776"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sp>
        <p:nvSpPr>
          <p:cNvPr id="606226" name="Text Box 18"/>
          <p:cNvSpPr txBox="1">
            <a:spLocks noChangeArrowheads="1"/>
          </p:cNvSpPr>
          <p:nvPr/>
        </p:nvSpPr>
        <p:spPr bwMode="auto">
          <a:xfrm>
            <a:off x="249238" y="4765675"/>
            <a:ext cx="8607425"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6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izHkq dk izFke eafnj cuokus ds fy;s!</a:t>
            </a:r>
          </a:p>
        </p:txBody>
      </p:sp>
      <p:sp>
        <p:nvSpPr>
          <p:cNvPr id="606227" name="Text Box 19"/>
          <p:cNvSpPr txBox="1">
            <a:spLocks noChangeArrowheads="1"/>
          </p:cNvSpPr>
          <p:nvPr/>
        </p:nvSpPr>
        <p:spPr bwMode="auto">
          <a:xfrm>
            <a:off x="561525" y="4184650"/>
            <a:ext cx="7010400"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6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nkÅn us bls eksy fy;k </a:t>
            </a:r>
            <a:r>
              <a:rPr lang="en-US" sz="32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p>
        </p:txBody>
      </p:sp>
      <p:sp>
        <p:nvSpPr>
          <p:cNvPr id="606228" name="Text Box 20"/>
          <p:cNvSpPr txBox="1">
            <a:spLocks noChangeArrowheads="1"/>
          </p:cNvSpPr>
          <p:nvPr/>
        </p:nvSpPr>
        <p:spPr bwMode="auto">
          <a:xfrm>
            <a:off x="1136650" y="5328631"/>
            <a:ext cx="7051675" cy="175432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5400" b="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ioZr eksfj¸;kg ds Åij fLFkr !</a:t>
            </a:r>
          </a:p>
        </p:txBody>
      </p:sp>
      <p:grpSp>
        <p:nvGrpSpPr>
          <p:cNvPr id="3" name="Group 23"/>
          <p:cNvGrpSpPr>
            <a:grpSpLocks/>
          </p:cNvGrpSpPr>
          <p:nvPr/>
        </p:nvGrpSpPr>
        <p:grpSpPr bwMode="auto">
          <a:xfrm>
            <a:off x="5227638" y="1739900"/>
            <a:ext cx="3538537" cy="2419350"/>
            <a:chOff x="1020" y="800"/>
            <a:chExt cx="4056" cy="2875"/>
          </a:xfrm>
        </p:grpSpPr>
        <p:grpSp>
          <p:nvGrpSpPr>
            <p:cNvPr id="31761"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6" name="Group 35"/>
          <p:cNvGrpSpPr>
            <a:grpSpLocks/>
          </p:cNvGrpSpPr>
          <p:nvPr/>
        </p:nvGrpSpPr>
        <p:grpSpPr bwMode="auto">
          <a:xfrm>
            <a:off x="350838" y="522288"/>
            <a:ext cx="4729162" cy="2874962"/>
            <a:chOff x="221" y="329"/>
            <a:chExt cx="2979" cy="1811"/>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48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400" b="1" dirty="0">
                  <a:ln>
                    <a:solidFill>
                      <a:srgbClr val="FFFF00"/>
                    </a:solidFill>
                  </a:ln>
                  <a:solidFill>
                    <a:srgbClr val="FFFF00"/>
                  </a:solidFill>
                  <a:latin typeface="Kruti Dev 010" pitchFamily="2" charset="0"/>
                  <a:ea typeface="+mn-ea"/>
                  <a:cs typeface="+mn-cs"/>
                </a:rPr>
                <a:t>izkphu [kfygku</a:t>
              </a:r>
            </a:p>
          </p:txBody>
        </p:sp>
      </p:grpSp>
      <p:sp>
        <p:nvSpPr>
          <p:cNvPr id="606225" name="Text Box 17"/>
          <p:cNvSpPr txBox="1">
            <a:spLocks noChangeArrowheads="1"/>
          </p:cNvSpPr>
          <p:nvPr/>
        </p:nvSpPr>
        <p:spPr bwMode="auto">
          <a:xfrm>
            <a:off x="-63064" y="3679496"/>
            <a:ext cx="8226425"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600" b="1"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vjkSuk dk [kfygku </a:t>
            </a:r>
            <a:r>
              <a:rPr lang="en-US" sz="3600" b="1" dirty="0">
                <a:ln>
                  <a:solidFill>
                    <a:schemeClr val="tx1"/>
                  </a:solidFill>
                </a:ln>
                <a:solidFill>
                  <a:srgbClr val="FFFFFF"/>
                </a:solidFill>
                <a:latin typeface="Kruti Dev 010" pitchFamily="2" charset="0"/>
                <a:ea typeface="ＭＳ Ｐゴシック" pitchFamily="-84" charset="-128"/>
                <a:cs typeface="+mn-cs"/>
              </a:rPr>
              <a:t>---</a:t>
            </a:r>
          </a:p>
        </p:txBody>
      </p:sp>
      <p:sp>
        <p:nvSpPr>
          <p:cNvPr id="4" name="Title 3"/>
          <p:cNvSpPr>
            <a:spLocks noGrp="1"/>
          </p:cNvSpPr>
          <p:nvPr>
            <p:ph type="title" idx="4294967295"/>
          </p:nvPr>
        </p:nvSpPr>
        <p:spPr>
          <a:xfrm>
            <a:off x="1079500" y="-17463"/>
            <a:ext cx="4889500" cy="360363"/>
          </a:xfrm>
          <a:prstGeom prst="rect">
            <a:avLst/>
          </a:prstGeom>
        </p:spPr>
        <p:txBody>
          <a:bodyPr/>
          <a:lstStyle/>
          <a:p>
            <a:r>
              <a:rPr lang="en-US" sz="2800" b="1">
                <a:solidFill>
                  <a:schemeClr val="tx1"/>
                </a:solidFill>
                <a:effectLst/>
                <a:latin typeface="Kruti Dev 010" charset="0"/>
                <a:ea typeface="ＭＳ Ｐゴシック" charset="0"/>
                <a:cs typeface="ＭＳ Ｐゴシック" charset="0"/>
              </a:rPr>
              <a:t>„ 'kew- „†%ƒŠ&amp;„†( „ bfrgkl…%ƒ</a:t>
            </a:r>
            <a:endParaRPr lang="en-US" sz="2800">
              <a:solidFill>
                <a:schemeClr val="tx1"/>
              </a:solidFill>
              <a:latin typeface="Kruti Dev 010" charset="0"/>
              <a:ea typeface="ＭＳ Ｐゴシック" charset="0"/>
              <a:cs typeface="ＭＳ Ｐゴシック"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28"/>
          <p:cNvGrpSpPr>
            <a:grpSpLocks/>
          </p:cNvGrpSpPr>
          <p:nvPr/>
        </p:nvGrpSpPr>
        <p:grpSpPr bwMode="auto">
          <a:xfrm>
            <a:off x="519113" y="312738"/>
            <a:ext cx="711200" cy="1720850"/>
            <a:chOff x="327" y="161"/>
            <a:chExt cx="448" cy="1084"/>
          </a:xfrm>
        </p:grpSpPr>
        <p:sp>
          <p:nvSpPr>
            <p:cNvPr id="521445" name="Rectangle 229"/>
            <p:cNvSpPr>
              <a:spLocks noChangeArrowheads="1"/>
            </p:cNvSpPr>
            <p:nvPr/>
          </p:nvSpPr>
          <p:spPr bwMode="auto">
            <a:xfrm>
              <a:off x="327" y="161"/>
              <a:ext cx="448"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dirty="0">
                  <a:solidFill>
                    <a:srgbClr val="FFFF00"/>
                  </a:solidFill>
                  <a:latin typeface="Kruti Dev 010" pitchFamily="2" charset="0"/>
                </a:rPr>
                <a:t>7</a:t>
              </a:r>
              <a:endParaRPr lang="en-US" dirty="0">
                <a:latin typeface="Kruti Dev 010" pitchFamily="2" charset="0"/>
              </a:endParaRPr>
            </a:p>
          </p:txBody>
        </p:sp>
        <p:sp>
          <p:nvSpPr>
            <p:cNvPr id="521446" name="Line 2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123" name="Line 5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5124" name="Rectangle 55"/>
          <p:cNvSpPr>
            <a:spLocks noChangeArrowheads="1"/>
          </p:cNvSpPr>
          <p:nvPr/>
        </p:nvSpPr>
        <p:spPr bwMode="auto">
          <a:xfrm>
            <a:off x="3038475" y="434975"/>
            <a:ext cx="247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 </a:t>
            </a:r>
          </a:p>
        </p:txBody>
      </p:sp>
      <p:sp>
        <p:nvSpPr>
          <p:cNvPr id="5125"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126" name="Text Box 2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521438" name="Text Box 222"/>
          <p:cNvSpPr txBox="1">
            <a:spLocks noChangeArrowheads="1"/>
          </p:cNvSpPr>
          <p:nvPr/>
        </p:nvSpPr>
        <p:spPr bwMode="auto">
          <a:xfrm>
            <a:off x="1781175" y="12700"/>
            <a:ext cx="4033838"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dirty="0" smtClean="0">
                <a:ln>
                  <a:solidFill>
                    <a:schemeClr val="tx1"/>
                  </a:solidFill>
                </a:ln>
                <a:solidFill>
                  <a:schemeClr val="tx1"/>
                </a:solidFill>
                <a:effectLst>
                  <a:outerShdw blurRad="38100" dist="38100" dir="2700000" algn="tl">
                    <a:srgbClr val="000000">
                      <a:alpha val="43137"/>
                    </a:srgbClr>
                  </a:outerShdw>
                </a:effectLst>
                <a:latin typeface="Kruti Dev 010" pitchFamily="2" charset="0"/>
              </a:rPr>
              <a:t>;gks'kq </a:t>
            </a:r>
            <a:r>
              <a:rPr lang="en-US" b="1" dirty="0" smtClean="0">
                <a:ln>
                  <a:solidFill>
                    <a:schemeClr val="tx1"/>
                  </a:solidFill>
                </a:ln>
                <a:solidFill>
                  <a:schemeClr val="tx1"/>
                </a:solidFill>
                <a:effectLst>
                  <a:outerShdw blurRad="38100" dist="38100" dir="2700000" algn="tl">
                    <a:srgbClr val="000000">
                      <a:alpha val="43137"/>
                    </a:srgbClr>
                  </a:outerShdw>
                </a:effectLst>
                <a:latin typeface="Kruti Dev 010"/>
              </a:rPr>
              <a:t>ƒ†%‡</a:t>
            </a:r>
            <a:r>
              <a:rPr lang="en-US" b="1" dirty="0" smtClean="0">
                <a:ln>
                  <a:solidFill>
                    <a:schemeClr val="tx1"/>
                  </a:solidFill>
                </a:ln>
                <a:solidFill>
                  <a:schemeClr val="tx1"/>
                </a:solidFill>
                <a:effectLst>
                  <a:outerShdw blurRad="38100" dist="38100" dir="2700000" algn="tl">
                    <a:srgbClr val="000000">
                      <a:alpha val="43137"/>
                    </a:srgbClr>
                  </a:outerShdw>
                </a:effectLst>
                <a:latin typeface="Kruti Dev 010" pitchFamily="2" charset="0"/>
              </a:rPr>
              <a:t>] </a:t>
            </a:r>
            <a:r>
              <a:rPr lang="en-US" b="1" dirty="0" smtClean="0">
                <a:ln>
                  <a:solidFill>
                    <a:schemeClr val="tx1"/>
                  </a:solidFill>
                </a:ln>
                <a:solidFill>
                  <a:schemeClr val="tx1"/>
                </a:solidFill>
                <a:effectLst>
                  <a:outerShdw blurRad="38100" dist="38100" dir="2700000" algn="tl">
                    <a:srgbClr val="000000">
                      <a:alpha val="43137"/>
                    </a:srgbClr>
                  </a:outerShdw>
                </a:effectLst>
                <a:latin typeface="Kruti Dev 010"/>
              </a:rPr>
              <a:t>„†%„‹</a:t>
            </a:r>
            <a:r>
              <a:rPr lang="en-US" b="1" dirty="0" smtClean="0">
                <a:ln>
                  <a:solidFill>
                    <a:schemeClr val="tx1"/>
                  </a:solidFill>
                </a:ln>
                <a:solidFill>
                  <a:schemeClr val="tx1"/>
                </a:solidFill>
                <a:effectLst>
                  <a:outerShdw blurRad="38100" dist="38100" dir="2700000" algn="tl">
                    <a:srgbClr val="000000">
                      <a:alpha val="43137"/>
                    </a:srgbClr>
                  </a:outerShdw>
                </a:effectLst>
                <a:latin typeface="Kruti Dev 010" pitchFamily="2" charset="0"/>
              </a:rPr>
              <a:t>( U;kf;;ksa 17%6</a:t>
            </a:r>
            <a:endParaRPr lang="en-US" b="1" u="sng" dirty="0" smtClean="0">
              <a:ln>
                <a:solidFill>
                  <a:schemeClr val="tx1"/>
                </a:solidFill>
              </a:ln>
              <a:solidFill>
                <a:srgbClr val="000000"/>
              </a:solidFill>
              <a:effectLst>
                <a:outerShdw blurRad="38100" dist="38100" dir="2700000" algn="tl">
                  <a:srgbClr val="000000">
                    <a:alpha val="43137"/>
                  </a:srgbClr>
                </a:outerShdw>
              </a:effectLst>
              <a:latin typeface="Kruti Dev 010" pitchFamily="2" charset="0"/>
            </a:endParaRPr>
          </a:p>
        </p:txBody>
      </p:sp>
      <p:sp>
        <p:nvSpPr>
          <p:cNvPr id="5128" name="Text Box 224"/>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129" name="Text Box 225"/>
          <p:cNvSpPr txBox="1">
            <a:spLocks noChangeArrowheads="1"/>
          </p:cNvSpPr>
          <p:nvPr/>
        </p:nvSpPr>
        <p:spPr bwMode="auto">
          <a:xfrm>
            <a:off x="8589963" y="64785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4</a:t>
            </a:r>
            <a:endParaRPr lang="en-US" sz="1600">
              <a:solidFill>
                <a:srgbClr val="FFA27C"/>
              </a:solidFill>
              <a:latin typeface="Kruti Dev 010" charset="0"/>
            </a:endParaRPr>
          </a:p>
        </p:txBody>
      </p:sp>
      <p:sp>
        <p:nvSpPr>
          <p:cNvPr id="521442" name="Rectangle 226"/>
          <p:cNvSpPr>
            <a:spLocks noChangeArrowheads="1"/>
          </p:cNvSpPr>
          <p:nvPr/>
        </p:nvSpPr>
        <p:spPr bwMode="auto">
          <a:xfrm>
            <a:off x="8113713"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412969" y="1515735"/>
            <a:ext cx="8191500" cy="4662815"/>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5400" b="1"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ns'k grk'k gS-</a:t>
            </a:r>
          </a:p>
          <a:p>
            <a:pPr algn="ctr">
              <a:spcBef>
                <a:spcPct val="50000"/>
              </a:spcBef>
              <a:defRPr/>
            </a:pPr>
            <a:r>
              <a:rPr lang="en-US" sz="5400" b="1"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ns'k cWaVk gqvk gS-</a:t>
            </a:r>
          </a:p>
          <a:p>
            <a:pPr algn="ctr">
              <a:spcBef>
                <a:spcPct val="50000"/>
              </a:spcBef>
              <a:defRPr/>
            </a:pPr>
            <a:r>
              <a:rPr lang="en-US" sz="5400" b="1"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;gks'kq ej tkrk gS-</a:t>
            </a:r>
            <a:endParaRPr lang="en-US" sz="4800" b="1"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endParaRPr>
          </a:p>
          <a:p>
            <a:pPr algn="ctr">
              <a:spcBef>
                <a:spcPct val="50000"/>
              </a:spcBef>
              <a:defRPr/>
            </a:pPr>
            <a:r>
              <a:rPr lang="en-US" sz="5400" b="1" i="1" u="sng" dirty="0" smtClean="0">
                <a:ln>
                  <a:solidFill>
                    <a:srgbClr val="00B0F0"/>
                  </a:solidFill>
                </a:ln>
                <a:solidFill>
                  <a:srgbClr val="25F7FA"/>
                </a:solidFill>
                <a:effectLst>
                  <a:outerShdw blurRad="50800" dist="114300" dir="2700000" algn="tl" rotWithShape="0">
                    <a:srgbClr val="000000">
                      <a:alpha val="88000"/>
                    </a:srgbClr>
                  </a:outerShdw>
                </a:effectLst>
                <a:latin typeface="Kruti Dev 010" pitchFamily="2" charset="0"/>
              </a:rPr>
              <a:t>dksbZ cMk jk"Vªh; usrk ugha!</a:t>
            </a:r>
            <a:endParaRPr lang="en-US" sz="5400" b="1" dirty="0" smtClean="0">
              <a:ln>
                <a:solidFill>
                  <a:srgbClr val="00B0F0"/>
                </a:solidFill>
              </a:ln>
              <a:solidFill>
                <a:srgbClr val="FFFF00"/>
              </a:solidFill>
              <a:effectLst>
                <a:outerShdw blurRad="50800" dist="114300" dir="2700000" algn="tl" rotWithShape="0">
                  <a:srgbClr val="000000">
                    <a:alpha val="88000"/>
                  </a:srgbClr>
                </a:outerShdw>
              </a:effectLst>
              <a:latin typeface="Kruti Dev 010" pitchFamily="2" charset="0"/>
            </a:endParaRPr>
          </a:p>
        </p:txBody>
      </p:sp>
      <p:sp>
        <p:nvSpPr>
          <p:cNvPr id="521435" name="Text Box 219"/>
          <p:cNvSpPr txBox="1">
            <a:spLocks noChangeArrowheads="1"/>
          </p:cNvSpPr>
          <p:nvPr/>
        </p:nvSpPr>
        <p:spPr bwMode="auto">
          <a:xfrm>
            <a:off x="1957562" y="795120"/>
            <a:ext cx="6382407" cy="923330"/>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5400" b="1" dirty="0" smtClean="0">
                <a:ln>
                  <a:solidFill>
                    <a:schemeClr val="accent1"/>
                  </a:solidFill>
                </a:ln>
                <a:solidFill>
                  <a:srgbClr val="0831AD"/>
                </a:solidFill>
                <a:effectLst>
                  <a:outerShdw blurRad="38100" dist="38100" dir="2700000" algn="tl">
                    <a:srgbClr val="000000">
                      <a:alpha val="43137"/>
                    </a:srgbClr>
                  </a:outerShdw>
                </a:effectLst>
                <a:latin typeface="Kruti Dev 010" pitchFamily="2" charset="0"/>
              </a:rPr>
              <a:t>n`'; ifjofrZr gksrk gS-----</a:t>
            </a:r>
            <a:endParaRPr lang="en-US" sz="5400" b="1" dirty="0" smtClean="0">
              <a:ln>
                <a:solidFill>
                  <a:schemeClr val="accent1"/>
                </a:solidFill>
              </a:ln>
              <a:solidFill>
                <a:srgbClr val="FFFF00"/>
              </a:solidFill>
              <a:effectLst>
                <a:outerShdw blurRad="38100" dist="38100" dir="2700000" algn="tl">
                  <a:srgbClr val="000000">
                    <a:alpha val="43137"/>
                  </a:srgbClr>
                </a:outerShdw>
              </a:effectLst>
              <a:latin typeface="Kruti Dev 010" pitchFamily="2"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7"/>
              </a:schemeClr>
            </a:outerShdw>
          </a:effectLst>
        </p:spPr>
        <p:txBody>
          <a:bodyPr wrap="none" anchor="ctr"/>
          <a:lstStyle/>
          <a:p>
            <a:pPr>
              <a:defRPr/>
            </a:pPr>
            <a:endParaRPr lang="en-US" dirty="0">
              <a:latin typeface="Kruti Dev 010" pitchFamily="2" charset="0"/>
              <a:ea typeface="+mn-ea"/>
              <a:cs typeface="+mn-cs"/>
            </a:endParaRPr>
          </a:p>
        </p:txBody>
      </p:sp>
      <p:grpSp>
        <p:nvGrpSpPr>
          <p:cNvPr id="32771" name="Group 155"/>
          <p:cNvGrpSpPr>
            <a:grpSpLocks/>
          </p:cNvGrpSpPr>
          <p:nvPr/>
        </p:nvGrpSpPr>
        <p:grpSpPr bwMode="auto">
          <a:xfrm>
            <a:off x="6670675" y="1584325"/>
            <a:ext cx="2178050" cy="1603375"/>
            <a:chOff x="1020" y="800"/>
            <a:chExt cx="4056" cy="2875"/>
          </a:xfrm>
        </p:grpSpPr>
        <p:grpSp>
          <p:nvGrpSpPr>
            <p:cNvPr id="32849"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32773" name="Text Box 4"/>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32774" name="Text Box 5"/>
          <p:cNvSpPr txBox="1">
            <a:spLocks noChangeArrowheads="1"/>
          </p:cNvSpPr>
          <p:nvPr/>
        </p:nvSpPr>
        <p:spPr bwMode="auto">
          <a:xfrm>
            <a:off x="8596313" y="64881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sp>
        <p:nvSpPr>
          <p:cNvPr id="630810" name="Rectangle 26"/>
          <p:cNvSpPr>
            <a:spLocks noChangeArrowheads="1"/>
          </p:cNvSpPr>
          <p:nvPr/>
        </p:nvSpPr>
        <p:spPr bwMode="auto">
          <a:xfrm>
            <a:off x="813276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29</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630928" name="Text Box 144"/>
          <p:cNvSpPr txBox="1">
            <a:spLocks noChangeArrowheads="1"/>
          </p:cNvSpPr>
          <p:nvPr/>
        </p:nvSpPr>
        <p:spPr bwMode="auto">
          <a:xfrm>
            <a:off x="1123950" y="4430108"/>
            <a:ext cx="6732588" cy="258532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ts val="0"/>
              </a:spcBef>
              <a:defRPr/>
            </a:pPr>
            <a:r>
              <a:rPr lang="en-US" sz="5400" b="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pitchFamily="-84" charset="-128"/>
                <a:cs typeface="+mn-cs"/>
              </a:rPr>
              <a:t>fdUrq--- mldk iq= lkWykseu</a:t>
            </a:r>
          </a:p>
          <a:p>
            <a:pPr algn="ctr">
              <a:spcBef>
                <a:spcPts val="0"/>
              </a:spcBef>
              <a:defRPr/>
            </a:pPr>
            <a:r>
              <a:rPr lang="en-US" sz="5400" b="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pitchFamily="-84" charset="-128"/>
                <a:cs typeface="+mn-cs"/>
              </a:rPr>
              <a:t>bls cuok ik;k!</a:t>
            </a:r>
          </a:p>
        </p:txBody>
      </p:sp>
      <p:grpSp>
        <p:nvGrpSpPr>
          <p:cNvPr id="32779" name="Group 6"/>
          <p:cNvGrpSpPr>
            <a:grpSpLocks/>
          </p:cNvGrpSpPr>
          <p:nvPr/>
        </p:nvGrpSpPr>
        <p:grpSpPr bwMode="auto">
          <a:xfrm>
            <a:off x="8018463" y="3436938"/>
            <a:ext cx="981075" cy="1843087"/>
            <a:chOff x="5051" y="2165"/>
            <a:chExt cx="618" cy="1161"/>
          </a:xfrm>
        </p:grpSpPr>
        <p:grpSp>
          <p:nvGrpSpPr>
            <p:cNvPr id="32830" name="Group 7"/>
            <p:cNvGrpSpPr>
              <a:grpSpLocks/>
            </p:cNvGrpSpPr>
            <p:nvPr/>
          </p:nvGrpSpPr>
          <p:grpSpPr bwMode="auto">
            <a:xfrm>
              <a:off x="5051" y="2165"/>
              <a:ext cx="618" cy="1161"/>
              <a:chOff x="5051" y="2165"/>
              <a:chExt cx="618" cy="1161"/>
            </a:xfrm>
          </p:grpSpPr>
          <p:sp>
            <p:nvSpPr>
              <p:cNvPr id="32832"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32833"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2834"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2835"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6"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2837"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2838"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9"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0"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1"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2"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3"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4"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5"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6"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7"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8" name="Rectangle 24"/>
              <p:cNvSpPr>
                <a:spLocks noChangeArrowheads="1"/>
              </p:cNvSpPr>
              <p:nvPr/>
            </p:nvSpPr>
            <p:spPr bwMode="auto">
              <a:xfrm>
                <a:off x="5051" y="2165"/>
                <a:ext cx="5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Kruti Dev 010" charset="0"/>
                  </a:rPr>
                  <a:t>jktoa'k</a:t>
                </a:r>
              </a:p>
            </p:txBody>
          </p:sp>
        </p:grpSp>
        <p:sp>
          <p:nvSpPr>
            <p:cNvPr id="32831" name="Rectangle 25"/>
            <p:cNvSpPr>
              <a:spLocks noChangeArrowheads="1"/>
            </p:cNvSpPr>
            <p:nvPr/>
          </p:nvSpPr>
          <p:spPr bwMode="auto">
            <a:xfrm>
              <a:off x="5081" y="2337"/>
              <a:ext cx="5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grpSp>
      <p:grpSp>
        <p:nvGrpSpPr>
          <p:cNvPr id="7" name="Group 238"/>
          <p:cNvGrpSpPr>
            <a:grpSpLocks/>
          </p:cNvGrpSpPr>
          <p:nvPr/>
        </p:nvGrpSpPr>
        <p:grpSpPr bwMode="auto">
          <a:xfrm>
            <a:off x="2151063" y="2463800"/>
            <a:ext cx="1335087" cy="1395413"/>
            <a:chOff x="1355" y="1552"/>
            <a:chExt cx="841" cy="879"/>
          </a:xfrm>
        </p:grpSpPr>
        <p:sp>
          <p:nvSpPr>
            <p:cNvPr id="32824"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5"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6"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7"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8"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9"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167"/>
          <p:cNvGrpSpPr>
            <a:grpSpLocks/>
          </p:cNvGrpSpPr>
          <p:nvPr/>
        </p:nvGrpSpPr>
        <p:grpSpPr bwMode="auto">
          <a:xfrm>
            <a:off x="1974850" y="3676650"/>
            <a:ext cx="5214938" cy="923925"/>
            <a:chOff x="1244" y="2316"/>
            <a:chExt cx="3285" cy="582"/>
          </a:xfrm>
        </p:grpSpPr>
        <p:sp>
          <p:nvSpPr>
            <p:cNvPr id="32816"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7"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8"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9"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0"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1"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2"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23"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 name="Group 207"/>
          <p:cNvGrpSpPr>
            <a:grpSpLocks/>
          </p:cNvGrpSpPr>
          <p:nvPr/>
        </p:nvGrpSpPr>
        <p:grpSpPr bwMode="auto">
          <a:xfrm>
            <a:off x="5095875" y="925513"/>
            <a:ext cx="1077913" cy="2874962"/>
            <a:chOff x="3210" y="583"/>
            <a:chExt cx="679" cy="1811"/>
          </a:xfrm>
        </p:grpSpPr>
        <p:sp>
          <p:nvSpPr>
            <p:cNvPr id="32807"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2808" name="Group 209"/>
            <p:cNvGrpSpPr>
              <a:grpSpLocks/>
            </p:cNvGrpSpPr>
            <p:nvPr/>
          </p:nvGrpSpPr>
          <p:grpSpPr bwMode="auto">
            <a:xfrm>
              <a:off x="3210" y="583"/>
              <a:ext cx="679" cy="1806"/>
              <a:chOff x="3210" y="583"/>
              <a:chExt cx="679" cy="1806"/>
            </a:xfrm>
          </p:grpSpPr>
          <p:sp>
            <p:nvSpPr>
              <p:cNvPr id="32809"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0"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1"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2"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3"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4"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15"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1" name="Group 227"/>
          <p:cNvGrpSpPr>
            <a:grpSpLocks/>
          </p:cNvGrpSpPr>
          <p:nvPr/>
        </p:nvGrpSpPr>
        <p:grpSpPr bwMode="auto">
          <a:xfrm>
            <a:off x="2592388" y="725488"/>
            <a:ext cx="2014537" cy="3179762"/>
            <a:chOff x="1633" y="457"/>
            <a:chExt cx="1269" cy="2003"/>
          </a:xfrm>
        </p:grpSpPr>
        <p:sp>
          <p:nvSpPr>
            <p:cNvPr id="32796"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2797" name="Group 217"/>
            <p:cNvGrpSpPr>
              <a:grpSpLocks/>
            </p:cNvGrpSpPr>
            <p:nvPr/>
          </p:nvGrpSpPr>
          <p:grpSpPr bwMode="auto">
            <a:xfrm>
              <a:off x="1633" y="457"/>
              <a:ext cx="1269" cy="2003"/>
              <a:chOff x="1633" y="457"/>
              <a:chExt cx="1269" cy="2003"/>
            </a:xfrm>
          </p:grpSpPr>
          <p:sp>
            <p:nvSpPr>
              <p:cNvPr id="32798"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9"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00"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01"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02"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03"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04"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05"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06"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3" name="Group 229"/>
          <p:cNvGrpSpPr>
            <a:grpSpLocks/>
          </p:cNvGrpSpPr>
          <p:nvPr/>
        </p:nvGrpSpPr>
        <p:grpSpPr bwMode="auto">
          <a:xfrm>
            <a:off x="4614863" y="1555750"/>
            <a:ext cx="892175" cy="2225675"/>
            <a:chOff x="2907" y="980"/>
            <a:chExt cx="562" cy="1402"/>
          </a:xfrm>
        </p:grpSpPr>
        <p:sp>
          <p:nvSpPr>
            <p:cNvPr id="32788"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2789" name="Group 231"/>
            <p:cNvGrpSpPr>
              <a:grpSpLocks/>
            </p:cNvGrpSpPr>
            <p:nvPr/>
          </p:nvGrpSpPr>
          <p:grpSpPr bwMode="auto">
            <a:xfrm>
              <a:off x="2907" y="980"/>
              <a:ext cx="562" cy="1402"/>
              <a:chOff x="2907" y="980"/>
              <a:chExt cx="562" cy="1402"/>
            </a:xfrm>
          </p:grpSpPr>
          <p:sp>
            <p:nvSpPr>
              <p:cNvPr id="32790"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1"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2"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3"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4"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795"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00" name="AutoShape 136"/>
          <p:cNvSpPr>
            <a:spLocks noChangeArrowheads="1"/>
          </p:cNvSpPr>
          <p:nvPr/>
        </p:nvSpPr>
        <p:spPr bwMode="auto">
          <a:xfrm rot="10789709">
            <a:off x="14924088" y="1306513"/>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2" name="Title 1"/>
          <p:cNvSpPr>
            <a:spLocks noGrp="1"/>
          </p:cNvSpPr>
          <p:nvPr>
            <p:ph type="title" idx="4294967295"/>
          </p:nvPr>
        </p:nvSpPr>
        <p:spPr>
          <a:xfrm>
            <a:off x="439738" y="4032250"/>
            <a:ext cx="8229600" cy="1754188"/>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pPr>
            <a:r>
              <a:rPr lang="en-US" sz="5400" b="1">
                <a:solidFill>
                  <a:srgbClr val="00FFFF"/>
                </a:solidFill>
                <a:latin typeface="Kruti Dev 010" charset="0"/>
                <a:ea typeface="ＭＳ Ｐゴシック" charset="0"/>
                <a:cs typeface="ＭＳ Ｐゴシック" charset="0"/>
              </a:rPr>
              <a:t>jktk nkÅn us bldk uD'kk cuk;k</a:t>
            </a:r>
            <a:endParaRPr lang="en-US" sz="1400" b="1">
              <a:solidFill>
                <a:srgbClr val="00FFFF"/>
              </a:solidFill>
              <a:latin typeface="Kruti Dev 010" charset="0"/>
              <a:ea typeface="ＭＳ Ｐゴシック" charset="0"/>
              <a:cs typeface="ＭＳ Ｐゴシック" charset="0"/>
            </a:endParaRPr>
          </a:p>
        </p:txBody>
      </p:sp>
      <p:sp>
        <p:nvSpPr>
          <p:cNvPr id="32787"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4"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nodeType="afterGroup">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nodeType="afterGroup">
                            <p:stCondLst>
                              <p:cond delay="6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par>
                          <p:cTn id="37" fill="hold" nodeType="afterGroup">
                            <p:stCondLst>
                              <p:cond delay="2000"/>
                            </p:stCondLst>
                            <p:childTnLst>
                              <p:par>
                                <p:cTn id="38" presetID="22" presetClass="entr" presetSubtype="4" fill="hold" grpId="0" nodeType="afterEffect">
                                  <p:stCondLst>
                                    <p:cond delay="1000"/>
                                  </p:stCondLst>
                                  <p:childTnLst>
                                    <p:set>
                                      <p:cBhvr>
                                        <p:cTn id="39" dur="1" fill="hold">
                                          <p:stCondLst>
                                            <p:cond delay="0"/>
                                          </p:stCondLst>
                                        </p:cTn>
                                        <p:tgtEl>
                                          <p:spTgt spid="100"/>
                                        </p:tgtEl>
                                        <p:attrNameLst>
                                          <p:attrName>style.visibility</p:attrName>
                                        </p:attrNameLst>
                                      </p:cBhvr>
                                      <p:to>
                                        <p:strVal val="visible"/>
                                      </p:to>
                                    </p:set>
                                    <p:animEffect transition="in" filter="wipe(down)">
                                      <p:cBhvr>
                                        <p:cTn id="4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10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t>
            </a:r>
          </a:p>
        </p:txBody>
      </p:sp>
      <p:sp>
        <p:nvSpPr>
          <p:cNvPr id="33795"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3796"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773113"/>
            <a:ext cx="7966075"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8" name="Group 6"/>
          <p:cNvGrpSpPr>
            <a:grpSpLocks/>
          </p:cNvGrpSpPr>
          <p:nvPr/>
        </p:nvGrpSpPr>
        <p:grpSpPr bwMode="auto">
          <a:xfrm>
            <a:off x="8018463" y="3436938"/>
            <a:ext cx="981075" cy="1843087"/>
            <a:chOff x="5051" y="2165"/>
            <a:chExt cx="618" cy="1161"/>
          </a:xfrm>
        </p:grpSpPr>
        <p:grpSp>
          <p:nvGrpSpPr>
            <p:cNvPr id="33843" name="Group 7"/>
            <p:cNvGrpSpPr>
              <a:grpSpLocks/>
            </p:cNvGrpSpPr>
            <p:nvPr/>
          </p:nvGrpSpPr>
          <p:grpSpPr bwMode="auto">
            <a:xfrm>
              <a:off x="5051" y="2165"/>
              <a:ext cx="618" cy="1161"/>
              <a:chOff x="5051" y="2165"/>
              <a:chExt cx="618" cy="1161"/>
            </a:xfrm>
          </p:grpSpPr>
          <p:sp>
            <p:nvSpPr>
              <p:cNvPr id="33845"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3846"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847"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848"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49"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850"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851"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52"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53"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54"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55"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56"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57"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58"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59"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60"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61" name="Rectangle 24"/>
              <p:cNvSpPr>
                <a:spLocks noChangeArrowheads="1"/>
              </p:cNvSpPr>
              <p:nvPr/>
            </p:nvSpPr>
            <p:spPr bwMode="auto">
              <a:xfrm>
                <a:off x="5051" y="2165"/>
                <a:ext cx="52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400" b="1">
                    <a:solidFill>
                      <a:srgbClr val="000000"/>
                    </a:solidFill>
                    <a:latin typeface="Kruti Dev 050 " charset="0"/>
                  </a:rPr>
                  <a:t>jktoa'k</a:t>
                </a:r>
              </a:p>
            </p:txBody>
          </p:sp>
        </p:grpSp>
        <p:sp>
          <p:nvSpPr>
            <p:cNvPr id="33844" name="Rectangle 25"/>
            <p:cNvSpPr>
              <a:spLocks noChangeArrowheads="1"/>
            </p:cNvSpPr>
            <p:nvPr/>
          </p:nvSpPr>
          <p:spPr bwMode="auto">
            <a:xfrm>
              <a:off x="5094" y="2357"/>
              <a:ext cx="47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50 " charset="0"/>
                </a:rPr>
                <a:t>,l</a:t>
              </a:r>
              <a:r>
                <a:rPr lang="en-US" sz="900" b="1">
                  <a:solidFill>
                    <a:srgbClr val="000000"/>
                  </a:solidFill>
                  <a:latin typeface="Helvetica" charset="0"/>
                </a:rPr>
                <a:t> - </a:t>
              </a:r>
              <a:r>
                <a:rPr lang="en-US" sz="1100" b="1">
                  <a:solidFill>
                    <a:srgbClr val="000000"/>
                  </a:solidFill>
                  <a:latin typeface="Kruti Dev 050 " charset="0"/>
                </a:rPr>
                <a:t>Mh</a:t>
              </a:r>
              <a:r>
                <a:rPr lang="en-US" sz="900" b="1">
                  <a:solidFill>
                    <a:srgbClr val="000000"/>
                  </a:solidFill>
                  <a:latin typeface="Helvetica" charset="0"/>
                </a:rPr>
                <a:t> - </a:t>
              </a:r>
              <a:r>
                <a:rPr lang="en-US" sz="1100" b="1">
                  <a:solidFill>
                    <a:srgbClr val="000000"/>
                  </a:solidFill>
                  <a:latin typeface="Kruti Dev 050 " charset="0"/>
                </a:rPr>
                <a:t>,l</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Comic Sans MS" charset="0"/>
              </a:rPr>
              <a:t>30</a:t>
            </a:r>
          </a:p>
        </p:txBody>
      </p:sp>
      <p:grpSp>
        <p:nvGrpSpPr>
          <p:cNvPr id="5" name="Group 31"/>
          <p:cNvGrpSpPr>
            <a:grpSpLocks/>
          </p:cNvGrpSpPr>
          <p:nvPr/>
        </p:nvGrpSpPr>
        <p:grpSpPr bwMode="auto">
          <a:xfrm>
            <a:off x="1974850" y="725488"/>
            <a:ext cx="5214938" cy="3875087"/>
            <a:chOff x="1244" y="457"/>
            <a:chExt cx="3285" cy="2441"/>
          </a:xfrm>
        </p:grpSpPr>
        <p:sp>
          <p:nvSpPr>
            <p:cNvPr id="33803"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4"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5"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6"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7"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8"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9"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0"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1"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2"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3"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4"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5"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6"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7"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8"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9"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0"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1"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2"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3"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4"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5"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6"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7"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8"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9"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30"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31"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32"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33"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34"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35"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6"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7"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38"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39"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40"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41"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42"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 name="Title 1"/>
          <p:cNvSpPr>
            <a:spLocks noGrp="1"/>
          </p:cNvSpPr>
          <p:nvPr>
            <p:ph type="title" idx="4294967295"/>
          </p:nvPr>
        </p:nvSpPr>
        <p:spPr>
          <a:xfrm>
            <a:off x="444500" y="4840288"/>
            <a:ext cx="8229600" cy="120015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pPr>
            <a:r>
              <a:rPr lang="en-US" sz="7200" b="1">
                <a:solidFill>
                  <a:srgbClr val="FFFF00"/>
                </a:solidFill>
                <a:latin typeface="Kruti Dev 050 " charset="0"/>
                <a:ea typeface="ＭＳ Ｐゴシック" charset="0"/>
                <a:cs typeface="ＭＳ Ｐゴシック" charset="0"/>
              </a:rPr>
              <a:t>btjk;y dk ^^izFke** eafnj</a:t>
            </a:r>
          </a:p>
        </p:txBody>
      </p:sp>
      <p:sp>
        <p:nvSpPr>
          <p:cNvPr id="33802" name="Text Box 75"/>
          <p:cNvSpPr txBox="1">
            <a:spLocks noChangeArrowheads="1"/>
          </p:cNvSpPr>
          <p:nvPr/>
        </p:nvSpPr>
        <p:spPr bwMode="auto">
          <a:xfrm>
            <a:off x="6491288" y="6038850"/>
            <a:ext cx="22748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Arial" charset="0"/>
              </a:rPr>
              <a:t>सहायक पुस्तक</a:t>
            </a:r>
            <a:r>
              <a:rPr lang="en-US" sz="1800" b="1">
                <a:solidFill>
                  <a:schemeClr val="tx1"/>
                </a:solidFill>
                <a:latin typeface="Arial" charset="0"/>
              </a:rPr>
              <a:t> </a:t>
            </a:r>
            <a:r>
              <a:rPr lang="hi-in" sz="1800" b="1">
                <a:solidFill>
                  <a:schemeClr val="tx1"/>
                </a:solidFill>
              </a:rPr>
              <a:t>३१</a:t>
            </a:r>
            <a:r>
              <a:rPr lang="en-US" sz="1800" b="1">
                <a:solidFill>
                  <a:schemeClr val="tx1"/>
                </a:solidFill>
              </a:rPr>
              <a:t>−</a:t>
            </a:r>
            <a:r>
              <a:rPr lang="hi-in" sz="1800" b="1">
                <a:solidFill>
                  <a:schemeClr val="tx1"/>
                </a:solidFill>
              </a:rPr>
              <a:t>३२</a:t>
            </a:r>
            <a:endParaRPr lang="en-US" sz="1800" b="1">
              <a:solidFill>
                <a:schemeClr val="tx1"/>
              </a:solidFill>
            </a:endParaRPr>
          </a:p>
          <a:p>
            <a:pPr algn="ctr">
              <a:spcBef>
                <a:spcPct val="50000"/>
              </a:spcBef>
            </a:pPr>
            <a:endParaRPr lang="en-US" sz="1800" b="1">
              <a:solidFill>
                <a:schemeClr val="tx1"/>
              </a:solidFill>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21572" name="Text Box 4"/>
          <p:cNvSpPr txBox="1">
            <a:spLocks noChangeArrowheads="1"/>
          </p:cNvSpPr>
          <p:nvPr/>
        </p:nvSpPr>
        <p:spPr bwMode="auto">
          <a:xfrm>
            <a:off x="1922956" y="-151248"/>
            <a:ext cx="5668963"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ln>
                  <a:solidFill>
                    <a:schemeClr val="tx1">
                      <a:lumMod val="95000"/>
                    </a:schemeClr>
                  </a:solidFill>
                </a:ln>
                <a:solidFill>
                  <a:schemeClr val="tx1"/>
                </a:solidFill>
                <a:latin typeface="Kruti Dev 010" pitchFamily="2" charset="0"/>
                <a:ea typeface="+mn-ea"/>
                <a:cs typeface="+mn-cs"/>
              </a:rPr>
              <a:t>ƒ </a:t>
            </a:r>
            <a:r>
              <a:rPr lang="en-US" sz="2400" b="1" dirty="0" err="1">
                <a:ln>
                  <a:solidFill>
                    <a:schemeClr val="tx1">
                      <a:lumMod val="95000"/>
                    </a:schemeClr>
                  </a:solidFill>
                </a:ln>
                <a:solidFill>
                  <a:schemeClr val="tx1"/>
                </a:solidFill>
                <a:latin typeface="Kruti Dev 010" pitchFamily="2" charset="0"/>
                <a:ea typeface="+mn-ea"/>
                <a:cs typeface="+mn-cs"/>
              </a:rPr>
              <a:t>jktk</a:t>
            </a:r>
            <a:r>
              <a:rPr lang="en-US" sz="2400" b="1" dirty="0">
                <a:ln>
                  <a:solidFill>
                    <a:schemeClr val="tx1">
                      <a:lumMod val="95000"/>
                    </a:schemeClr>
                  </a:solidFill>
                </a:ln>
                <a:solidFill>
                  <a:schemeClr val="tx1"/>
                </a:solidFill>
                <a:latin typeface="Kruti Dev 010" pitchFamily="2" charset="0"/>
                <a:ea typeface="+mn-ea"/>
                <a:cs typeface="+mn-cs"/>
              </a:rPr>
              <a:t> </a:t>
            </a:r>
            <a:r>
              <a:rPr lang="en-US" sz="2400" b="1" dirty="0">
                <a:ln>
                  <a:solidFill>
                    <a:schemeClr val="tx1">
                      <a:lumMod val="95000"/>
                    </a:schemeClr>
                  </a:solidFill>
                </a:ln>
                <a:solidFill>
                  <a:schemeClr val="tx1"/>
                </a:solidFill>
                <a:latin typeface="Kruti Dev 010"/>
                <a:ea typeface="+mn-ea"/>
                <a:cs typeface="+mn-cs"/>
              </a:rPr>
              <a:t>ˆ%ƒ†&amp;…Š</a:t>
            </a:r>
            <a:endParaRPr lang="en-US" sz="2400" b="1" dirty="0">
              <a:ln>
                <a:solidFill>
                  <a:schemeClr val="tx1">
                    <a:lumMod val="95000"/>
                  </a:schemeClr>
                </a:solidFill>
              </a:ln>
              <a:solidFill>
                <a:schemeClr val="tx1"/>
              </a:solidFill>
              <a:latin typeface="Kruti Dev 010" pitchFamily="2" charset="0"/>
              <a:ea typeface="+mn-ea"/>
              <a:cs typeface="+mn-cs"/>
            </a:endParaRPr>
          </a:p>
        </p:txBody>
      </p:sp>
      <p:sp>
        <p:nvSpPr>
          <p:cNvPr id="34820" name="Text Box 6"/>
          <p:cNvSpPr txBox="1">
            <a:spLocks noChangeArrowheads="1"/>
          </p:cNvSpPr>
          <p:nvPr/>
        </p:nvSpPr>
        <p:spPr bwMode="auto">
          <a:xfrm>
            <a:off x="8721725" y="90488"/>
            <a:ext cx="273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rgbClr val="FFA27C"/>
                </a:solidFill>
                <a:latin typeface="Kruti Dev 010" charset="0"/>
              </a:rPr>
              <a:t> </a:t>
            </a:r>
          </a:p>
        </p:txBody>
      </p:sp>
      <p:sp>
        <p:nvSpPr>
          <p:cNvPr id="34821" name="Text Box 7"/>
          <p:cNvSpPr txBox="1">
            <a:spLocks noChangeArrowheads="1"/>
          </p:cNvSpPr>
          <p:nvPr/>
        </p:nvSpPr>
        <p:spPr bwMode="auto">
          <a:xfrm>
            <a:off x="8602663" y="6478588"/>
            <a:ext cx="261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400" b="1">
                <a:solidFill>
                  <a:schemeClr val="tx1"/>
                </a:solidFill>
                <a:latin typeface="Kruti Dev 010" charset="0"/>
              </a:rPr>
              <a:t>6</a:t>
            </a:r>
            <a:endParaRPr lang="en-US" sz="1400" b="1">
              <a:solidFill>
                <a:srgbClr val="FFA27C"/>
              </a:solidFill>
              <a:latin typeface="Kruti Dev 010" charset="0"/>
            </a:endParaRPr>
          </a:p>
        </p:txBody>
      </p:sp>
      <p:sp>
        <p:nvSpPr>
          <p:cNvPr id="621576" name="Rectangle 8"/>
          <p:cNvSpPr>
            <a:spLocks noChangeArrowheads="1"/>
          </p:cNvSpPr>
          <p:nvPr/>
        </p:nvSpPr>
        <p:spPr bwMode="auto">
          <a:xfrm>
            <a:off x="8116888" y="6540500"/>
            <a:ext cx="284162" cy="230188"/>
          </a:xfrm>
          <a:prstGeom prst="rect">
            <a:avLst/>
          </a:prstGeom>
          <a:noFill/>
          <a:ln w="12700">
            <a:noFill/>
            <a:miter lim="800000"/>
            <a:headEnd/>
            <a:tailEnd/>
          </a:ln>
          <a:effectLst/>
        </p:spPr>
        <p:txBody>
          <a:bodyPr wrap="none" anchor="ctr">
            <a:spAutoFit/>
          </a:bodyPr>
          <a:lstStyle/>
          <a:p>
            <a:pPr algn="ctr"/>
            <a:r>
              <a:rPr lang="en-US" sz="900" b="1">
                <a:solidFill>
                  <a:schemeClr val="tx1"/>
                </a:solidFill>
                <a:effectLst>
                  <a:outerShdw blurRad="38100" dist="38100" dir="2700000" algn="tl">
                    <a:srgbClr val="000000"/>
                  </a:outerShdw>
                </a:effectLst>
                <a:latin typeface="Kruti Dev 010" charset="0"/>
              </a:rPr>
              <a:t>31</a:t>
            </a:r>
          </a:p>
        </p:txBody>
      </p:sp>
      <p:sp>
        <p:nvSpPr>
          <p:cNvPr id="621579" name="Text Box 11"/>
          <p:cNvSpPr txBox="1">
            <a:spLocks noChangeArrowheads="1"/>
          </p:cNvSpPr>
          <p:nvPr/>
        </p:nvSpPr>
        <p:spPr bwMode="auto">
          <a:xfrm>
            <a:off x="395288" y="5449888"/>
            <a:ext cx="8331200" cy="76944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b="1" i="1"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mn-ea"/>
                <a:cs typeface="+mn-cs"/>
              </a:rPr>
              <a:t>dsoy euq"; dh rkdr ls fufeZr gqvk!</a:t>
            </a:r>
          </a:p>
        </p:txBody>
      </p:sp>
      <p:grpSp>
        <p:nvGrpSpPr>
          <p:cNvPr id="34824" name="Group 12"/>
          <p:cNvGrpSpPr>
            <a:grpSpLocks/>
          </p:cNvGrpSpPr>
          <p:nvPr/>
        </p:nvGrpSpPr>
        <p:grpSpPr bwMode="auto">
          <a:xfrm>
            <a:off x="8018463" y="3436938"/>
            <a:ext cx="981075" cy="1843087"/>
            <a:chOff x="5051" y="2165"/>
            <a:chExt cx="618" cy="1161"/>
          </a:xfrm>
        </p:grpSpPr>
        <p:grpSp>
          <p:nvGrpSpPr>
            <p:cNvPr id="34832" name="Group 13"/>
            <p:cNvGrpSpPr>
              <a:grpSpLocks/>
            </p:cNvGrpSpPr>
            <p:nvPr/>
          </p:nvGrpSpPr>
          <p:grpSpPr bwMode="auto">
            <a:xfrm>
              <a:off x="5051" y="2165"/>
              <a:ext cx="618" cy="1161"/>
              <a:chOff x="5051" y="2165"/>
              <a:chExt cx="618" cy="1161"/>
            </a:xfrm>
          </p:grpSpPr>
          <p:sp>
            <p:nvSpPr>
              <p:cNvPr id="34834"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400">
                  <a:latin typeface="Kruti Dev 010" charset="0"/>
                </a:endParaRPr>
              </a:p>
            </p:txBody>
          </p:sp>
          <p:sp>
            <p:nvSpPr>
              <p:cNvPr id="34835"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400">
                  <a:latin typeface="Kruti Dev 010" charset="0"/>
                </a:endParaRPr>
              </a:p>
            </p:txBody>
          </p:sp>
          <p:sp>
            <p:nvSpPr>
              <p:cNvPr id="34836"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sz="2400">
                  <a:latin typeface="Kruti Dev 010" charset="0"/>
                </a:endParaRPr>
              </a:p>
            </p:txBody>
          </p:sp>
          <p:sp>
            <p:nvSpPr>
              <p:cNvPr id="34837"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38"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34839"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34840"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1"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2"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3"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4"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5"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6"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7"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8"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9"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50" name="Rectangle 30"/>
              <p:cNvSpPr>
                <a:spLocks noChangeArrowheads="1"/>
              </p:cNvSpPr>
              <p:nvPr/>
            </p:nvSpPr>
            <p:spPr bwMode="auto">
              <a:xfrm>
                <a:off x="5051" y="2165"/>
                <a:ext cx="52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grpSp>
        <p:sp>
          <p:nvSpPr>
            <p:cNvPr id="34833" name="Rectangle 31"/>
            <p:cNvSpPr>
              <a:spLocks noChangeArrowheads="1"/>
            </p:cNvSpPr>
            <p:nvPr/>
          </p:nvSpPr>
          <p:spPr bwMode="auto">
            <a:xfrm>
              <a:off x="5067" y="2327"/>
              <a:ext cx="54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800" b="1">
                  <a:solidFill>
                    <a:srgbClr val="000000"/>
                  </a:solidFill>
                  <a:latin typeface="Kruti Dev 010" charset="0"/>
                </a:rPr>
                <a:t> - </a:t>
              </a:r>
              <a:r>
                <a:rPr lang="en-US" sz="1200" b="1">
                  <a:solidFill>
                    <a:srgbClr val="000000"/>
                  </a:solidFill>
                  <a:latin typeface="Kruti Dev 010" charset="0"/>
                </a:rPr>
                <a:t>Mh</a:t>
              </a:r>
              <a:r>
                <a:rPr lang="en-US" sz="800" b="1">
                  <a:solidFill>
                    <a:srgbClr val="000000"/>
                  </a:solidFill>
                  <a:latin typeface="Kruti Dev 010" charset="0"/>
                </a:rPr>
                <a:t> - </a:t>
              </a:r>
              <a:r>
                <a:rPr lang="en-US" sz="1200" b="1">
                  <a:solidFill>
                    <a:srgbClr val="000000"/>
                  </a:solidFill>
                  <a:latin typeface="Kruti Dev 010" charset="0"/>
                </a:rPr>
                <a:t>,l</a:t>
              </a:r>
            </a:p>
          </p:txBody>
        </p:sp>
      </p:grpSp>
      <p:sp>
        <p:nvSpPr>
          <p:cNvPr id="621600" name="Text Box 32"/>
          <p:cNvSpPr txBox="1">
            <a:spLocks noChangeArrowheads="1"/>
          </p:cNvSpPr>
          <p:nvPr/>
        </p:nvSpPr>
        <p:spPr bwMode="auto">
          <a:xfrm>
            <a:off x="324397" y="2124020"/>
            <a:ext cx="8266113"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600" b="1"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mn-ea"/>
                <a:cs typeface="+mn-cs"/>
              </a:rPr>
              <a:t>izkphuksa us bls dSls cuk;k gksxk\</a:t>
            </a:r>
          </a:p>
        </p:txBody>
      </p:sp>
      <p:sp>
        <p:nvSpPr>
          <p:cNvPr id="621601" name="Text Box 33"/>
          <p:cNvSpPr txBox="1">
            <a:spLocks noChangeArrowheads="1"/>
          </p:cNvSpPr>
          <p:nvPr/>
        </p:nvSpPr>
        <p:spPr bwMode="auto">
          <a:xfrm>
            <a:off x="438150" y="2674938"/>
            <a:ext cx="5443538" cy="120032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dksbZ cukus okys midj.k ugha FksA</a:t>
            </a:r>
          </a:p>
        </p:txBody>
      </p:sp>
      <p:sp>
        <p:nvSpPr>
          <p:cNvPr id="621602" name="Text Box 34"/>
          <p:cNvSpPr txBox="1">
            <a:spLocks noChangeArrowheads="1"/>
          </p:cNvSpPr>
          <p:nvPr/>
        </p:nvSpPr>
        <p:spPr bwMode="auto">
          <a:xfrm>
            <a:off x="427038" y="3425825"/>
            <a:ext cx="4614862"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dEI;wVlZ ugha FksA</a:t>
            </a:r>
          </a:p>
        </p:txBody>
      </p:sp>
      <p:sp>
        <p:nvSpPr>
          <p:cNvPr id="621603" name="Text Box 35"/>
          <p:cNvSpPr txBox="1">
            <a:spLocks noChangeArrowheads="1"/>
          </p:cNvSpPr>
          <p:nvPr/>
        </p:nvSpPr>
        <p:spPr bwMode="auto">
          <a:xfrm>
            <a:off x="493275" y="4149725"/>
            <a:ext cx="6046787"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ukius dh ifêdk Hkh ugha FkhA</a:t>
            </a:r>
          </a:p>
        </p:txBody>
      </p:sp>
      <p:sp>
        <p:nvSpPr>
          <p:cNvPr id="621604" name="Text Box 36"/>
          <p:cNvSpPr txBox="1">
            <a:spLocks noChangeArrowheads="1"/>
          </p:cNvSpPr>
          <p:nvPr/>
        </p:nvSpPr>
        <p:spPr bwMode="auto">
          <a:xfrm>
            <a:off x="76200" y="1006475"/>
            <a:ext cx="8966200" cy="954107"/>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en-US" b="1" dirty="0">
                <a:ln>
                  <a:solidFill>
                    <a:schemeClr val="accent5">
                      <a:lumMod val="50000"/>
                    </a:schemeClr>
                  </a:solidFill>
                </a:ln>
                <a:solidFill>
                  <a:srgbClr val="0831AD"/>
                </a:solidFill>
                <a:effectLst>
                  <a:outerShdw blurRad="38100" dist="38100" dir="2700000" algn="tl">
                    <a:srgbClr val="000000">
                      <a:alpha val="43137"/>
                    </a:srgbClr>
                  </a:outerShdw>
                </a:effectLst>
                <a:latin typeface="Kruti Dev 010" pitchFamily="2" charset="0"/>
                <a:ea typeface="ＭＳ Ｐゴシック" pitchFamily="-84" charset="-128"/>
                <a:cs typeface="+mn-cs"/>
              </a:rPr>
              <a:t>vczkge }kjk blgkd ds cfynku dk LFky----- eksfj¸;kg ioZr----- fl¸;ksu ioZr----</a:t>
            </a:r>
          </a:p>
        </p:txBody>
      </p:sp>
      <p:sp>
        <p:nvSpPr>
          <p:cNvPr id="2" name="Title 1"/>
          <p:cNvSpPr>
            <a:spLocks noGrp="1"/>
          </p:cNvSpPr>
          <p:nvPr>
            <p:ph type="title" idx="4294967295"/>
          </p:nvPr>
        </p:nvSpPr>
        <p:spPr>
          <a:xfrm>
            <a:off x="0" y="277813"/>
            <a:ext cx="9144000" cy="474662"/>
          </a:xfrm>
          <a:prstGeom prst="rect">
            <a:avLst/>
          </a:prstGeom>
          <a:solidFill>
            <a:srgbClr val="790015"/>
          </a:solidFill>
        </p:spPr>
        <p:txBody>
          <a:bodyPr anchor="ctr"/>
          <a:lstStyle/>
          <a:p>
            <a:pPr algn="ctr">
              <a:defRPr/>
            </a:pPr>
            <a:r>
              <a:rPr lang="en-US" sz="3200" b="1" kern="1200" dirty="0" smtClean="0">
                <a:solidFill>
                  <a:schemeClr val="tx1"/>
                </a:solidFill>
                <a:effectLst>
                  <a:outerShdw blurRad="38100" dist="38100" dir="2700000" algn="tl">
                    <a:srgbClr val="000000">
                      <a:alpha val="43137"/>
                    </a:srgbClr>
                  </a:outerShdw>
                </a:effectLst>
                <a:latin typeface="Kruti Dev 010" pitchFamily="2" charset="0"/>
                <a:ea typeface="ＭＳ Ｐゴシック"/>
                <a:cs typeface="ＭＳ Ｐゴシック"/>
              </a:rPr>
              <a:t>orZeku esa ;:'kyse dk igkMh eafnj</a:t>
            </a:r>
            <a:endParaRPr lang="en-US" dirty="0">
              <a:solidFill>
                <a:schemeClr val="tx1"/>
              </a:solidFill>
              <a:effectLst>
                <a:outerShdw blurRad="38100" dist="38100" dir="2700000" algn="tl">
                  <a:srgbClr val="000000">
                    <a:alpha val="43137"/>
                  </a:srgbClr>
                </a:outerShdw>
              </a:effectLst>
              <a:latin typeface="Kruti Dev 010" pitchFamily="2" charset="0"/>
              <a:ea typeface="ＭＳ Ｐゴシック" pitchFamily="-111" charset="-128"/>
            </a:endParaRPr>
          </a:p>
        </p:txBody>
      </p:sp>
      <p:sp>
        <p:nvSpPr>
          <p:cNvPr id="34831" name="Text Box 75"/>
          <p:cNvSpPr txBox="1">
            <a:spLocks noChangeArrowheads="1"/>
          </p:cNvSpPr>
          <p:nvPr/>
        </p:nvSpPr>
        <p:spPr bwMode="auto">
          <a:xfrm>
            <a:off x="6491288" y="6221413"/>
            <a:ext cx="207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600" b="1">
                <a:solidFill>
                  <a:schemeClr val="tx1"/>
                </a:solidFill>
                <a:latin typeface="Kruti Dev 010" charset="0"/>
              </a:rPr>
              <a:t>सहायक पुस्तक</a:t>
            </a:r>
            <a:r>
              <a:rPr lang="en-US" sz="1600" b="1">
                <a:solidFill>
                  <a:schemeClr val="tx1"/>
                </a:solidFill>
                <a:latin typeface="Kruti Dev 010" charset="0"/>
              </a:rPr>
              <a:t> </a:t>
            </a:r>
            <a:r>
              <a:rPr lang="hi-in" sz="1600" b="1">
                <a:solidFill>
                  <a:schemeClr val="tx1"/>
                </a:solidFill>
                <a:latin typeface="Kruti Dev 010" charset="0"/>
              </a:rPr>
              <a:t>३१</a:t>
            </a:r>
            <a:r>
              <a:rPr lang="en-US" sz="1600" b="1">
                <a:solidFill>
                  <a:schemeClr val="tx1"/>
                </a:solidFill>
                <a:latin typeface="Kruti Dev 010" charset="0"/>
              </a:rPr>
              <a:t>−</a:t>
            </a:r>
            <a:r>
              <a:rPr lang="hi-in" sz="1600" b="1">
                <a:solidFill>
                  <a:schemeClr val="tx1"/>
                </a:solidFill>
                <a:latin typeface="Kruti Dev 010" charset="0"/>
              </a:rPr>
              <a:t>३२</a:t>
            </a:r>
            <a:endParaRPr lang="en-US" sz="1600" b="1">
              <a:solidFill>
                <a:schemeClr val="tx1"/>
              </a:solidFill>
              <a:latin typeface="Kruti Dev 010" charset="0"/>
            </a:endParaRPr>
          </a:p>
          <a:p>
            <a:pPr algn="ctr">
              <a:spcBef>
                <a:spcPct val="50000"/>
              </a:spcBef>
            </a:pPr>
            <a:endParaRPr lang="en-US" sz="16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21570"/>
                                        </p:tgtEl>
                                        <p:attrNameLst>
                                          <p:attrName>style.visibility</p:attrName>
                                        </p:attrNameLst>
                                      </p:cBhvr>
                                      <p:to>
                                        <p:strVal val="visible"/>
                                      </p:to>
                                    </p:set>
                                    <p:animEffect transition="in" filter="wipe(up)">
                                      <p:cBhvr>
                                        <p:cTn id="7" dur="500"/>
                                        <p:tgtEl>
                                          <p:spTgt spid="621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21604"/>
                                        </p:tgtEl>
                                        <p:attrNameLst>
                                          <p:attrName>style.visibility</p:attrName>
                                        </p:attrNameLst>
                                      </p:cBhvr>
                                      <p:to>
                                        <p:strVal val="visible"/>
                                      </p:to>
                                    </p:set>
                                    <p:animEffect transition="in" filter="fade">
                                      <p:cBhvr>
                                        <p:cTn id="12" dur="1000"/>
                                        <p:tgtEl>
                                          <p:spTgt spid="6216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21600"/>
                                        </p:tgtEl>
                                        <p:attrNameLst>
                                          <p:attrName>style.visibility</p:attrName>
                                        </p:attrNameLst>
                                      </p:cBhvr>
                                      <p:to>
                                        <p:strVal val="visible"/>
                                      </p:to>
                                    </p:set>
                                    <p:animEffect transition="in" filter="wipe(left)">
                                      <p:cBhvr>
                                        <p:cTn id="17" dur="500"/>
                                        <p:tgtEl>
                                          <p:spTgt spid="6216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21601"/>
                                        </p:tgtEl>
                                        <p:attrNameLst>
                                          <p:attrName>style.visibility</p:attrName>
                                        </p:attrNameLst>
                                      </p:cBhvr>
                                      <p:to>
                                        <p:strVal val="visible"/>
                                      </p:to>
                                    </p:set>
                                    <p:animEffect transition="in" filter="wipe(left)">
                                      <p:cBhvr>
                                        <p:cTn id="22" dur="500"/>
                                        <p:tgtEl>
                                          <p:spTgt spid="6216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21602"/>
                                        </p:tgtEl>
                                        <p:attrNameLst>
                                          <p:attrName>style.visibility</p:attrName>
                                        </p:attrNameLst>
                                      </p:cBhvr>
                                      <p:to>
                                        <p:strVal val="visible"/>
                                      </p:to>
                                    </p:set>
                                    <p:animEffect transition="in" filter="wipe(left)">
                                      <p:cBhvr>
                                        <p:cTn id="27" dur="500"/>
                                        <p:tgtEl>
                                          <p:spTgt spid="6216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621603"/>
                                        </p:tgtEl>
                                        <p:attrNameLst>
                                          <p:attrName>style.visibility</p:attrName>
                                        </p:attrNameLst>
                                      </p:cBhvr>
                                      <p:to>
                                        <p:strVal val="visible"/>
                                      </p:to>
                                    </p:set>
                                    <p:animEffect transition="in" filter="wipe(left)">
                                      <p:cBhvr>
                                        <p:cTn id="32" dur="500"/>
                                        <p:tgtEl>
                                          <p:spTgt spid="6216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621579"/>
                                        </p:tgtEl>
                                        <p:attrNameLst>
                                          <p:attrName>style.visibility</p:attrName>
                                        </p:attrNameLst>
                                      </p:cBhvr>
                                      <p:to>
                                        <p:strVal val="visible"/>
                                      </p:to>
                                    </p:set>
                                    <p:animEffect transition="in" filter="wipe(left)">
                                      <p:cBhvr>
                                        <p:cTn id="37"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dirty="0">
              <a:latin typeface="Kruti Dev 010" pitchFamily="2" charset="0"/>
              <a:ea typeface="+mn-ea"/>
              <a:cs typeface="+mn-cs"/>
            </a:endParaRPr>
          </a:p>
        </p:txBody>
      </p:sp>
      <p:sp>
        <p:nvSpPr>
          <p:cNvPr id="622598" name="Text Box 6"/>
          <p:cNvSpPr txBox="1">
            <a:spLocks noChangeArrowheads="1"/>
          </p:cNvSpPr>
          <p:nvPr/>
        </p:nvSpPr>
        <p:spPr bwMode="auto">
          <a:xfrm>
            <a:off x="1027113" y="2552700"/>
            <a:ext cx="7073900" cy="64633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bu vn~Hkqr bekjrksa dk fuekZ.k djuk!</a:t>
            </a:r>
          </a:p>
        </p:txBody>
      </p:sp>
      <p:grpSp>
        <p:nvGrpSpPr>
          <p:cNvPr id="2" name="Group 7"/>
          <p:cNvGrpSpPr>
            <a:grpSpLocks/>
          </p:cNvGrpSpPr>
          <p:nvPr/>
        </p:nvGrpSpPr>
        <p:grpSpPr bwMode="auto">
          <a:xfrm>
            <a:off x="2662238" y="4721225"/>
            <a:ext cx="4924425" cy="676275"/>
            <a:chOff x="1677" y="2638"/>
            <a:chExt cx="3102" cy="426"/>
          </a:xfrm>
        </p:grpSpPr>
        <p:grpSp>
          <p:nvGrpSpPr>
            <p:cNvPr id="1053"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nvGrpSpPr>
            <p:cNvPr id="1054"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95" y="2586"/>
                <a:ext cx="1143"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grpSp>
        <p:nvGrpSpPr>
          <p:cNvPr id="6" name="Group 14"/>
          <p:cNvGrpSpPr>
            <a:grpSpLocks/>
          </p:cNvGrpSpPr>
          <p:nvPr/>
        </p:nvGrpSpPr>
        <p:grpSpPr bwMode="auto">
          <a:xfrm>
            <a:off x="2643188" y="4699000"/>
            <a:ext cx="4940300" cy="903288"/>
            <a:chOff x="1911" y="2624"/>
            <a:chExt cx="2924" cy="561"/>
          </a:xfrm>
        </p:grpSpPr>
        <p:sp>
          <p:nvSpPr>
            <p:cNvPr id="1050"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1"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2"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18"/>
          <p:cNvGrpSpPr>
            <a:grpSpLocks/>
          </p:cNvGrpSpPr>
          <p:nvPr/>
        </p:nvGrpSpPr>
        <p:grpSpPr bwMode="auto">
          <a:xfrm>
            <a:off x="1144588" y="3630613"/>
            <a:ext cx="2493962" cy="1477962"/>
            <a:chOff x="800" y="1935"/>
            <a:chExt cx="1571" cy="931"/>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22613" name="Text Box 21"/>
            <p:cNvSpPr txBox="1">
              <a:spLocks noChangeArrowheads="1"/>
            </p:cNvSpPr>
            <p:nvPr/>
          </p:nvSpPr>
          <p:spPr bwMode="auto">
            <a:xfrm>
              <a:off x="846" y="1935"/>
              <a:ext cx="1525" cy="60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ts val="0"/>
                </a:spcBef>
                <a:defRPr/>
              </a:pPr>
              <a:r>
                <a:rPr lang="en-US" b="1" dirty="0">
                  <a:ln>
                    <a:solidFill>
                      <a:srgbClr val="FFFF00"/>
                    </a:solidFill>
                  </a:ln>
                  <a:solidFill>
                    <a:srgbClr val="FFFF00"/>
                  </a:solidFill>
                  <a:latin typeface="Kruti Dev 010" pitchFamily="2" charset="0"/>
                  <a:ea typeface="ＭＳ Ｐゴシック" pitchFamily="-84" charset="-128"/>
                  <a:cs typeface="+mn-cs"/>
                </a:rPr>
                <a:t>if'peh Hkkx</a:t>
              </a:r>
            </a:p>
            <a:p>
              <a:pPr algn="ctr">
                <a:spcBef>
                  <a:spcPts val="0"/>
                </a:spcBef>
                <a:defRPr/>
              </a:pPr>
              <a:r>
                <a:rPr lang="en-US" b="1" dirty="0">
                  <a:ln>
                    <a:solidFill>
                      <a:srgbClr val="FFFF00"/>
                    </a:solidFill>
                  </a:ln>
                  <a:solidFill>
                    <a:srgbClr val="FFFF00"/>
                  </a:solidFill>
                  <a:latin typeface="Kruti Dev 010" pitchFamily="2" charset="0"/>
                  <a:ea typeface="ＭＳ Ｐゴシック" pitchFamily="-84" charset="-128"/>
                  <a:cs typeface="+mn-cs"/>
                </a:rPr>
                <a:t>^^:nu nhokj**</a:t>
              </a: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035" name="Text Box 24"/>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1036" name="Text Box 25"/>
          <p:cNvSpPr txBox="1">
            <a:spLocks noChangeArrowheads="1"/>
          </p:cNvSpPr>
          <p:nvPr/>
        </p:nvSpPr>
        <p:spPr bwMode="auto">
          <a:xfrm>
            <a:off x="8599488" y="64785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6</a:t>
            </a:r>
            <a:endParaRPr lang="en-US" sz="1600">
              <a:solidFill>
                <a:srgbClr val="FFA27C"/>
              </a:solidFill>
              <a:latin typeface="Kruti Dev 010" charset="0"/>
            </a:endParaRPr>
          </a:p>
        </p:txBody>
      </p:sp>
      <p:sp>
        <p:nvSpPr>
          <p:cNvPr id="622618" name="Rectangle 26"/>
          <p:cNvSpPr>
            <a:spLocks noChangeArrowheads="1"/>
          </p:cNvSpPr>
          <p:nvPr/>
        </p:nvSpPr>
        <p:spPr bwMode="auto">
          <a:xfrm>
            <a:off x="811688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32</a:t>
            </a:r>
          </a:p>
        </p:txBody>
      </p:sp>
      <p:pic>
        <p:nvPicPr>
          <p:cNvPr id="622621" name="Picture 2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355975"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400" b="1" dirty="0">
                <a:solidFill>
                  <a:srgbClr val="FFFF00"/>
                </a:solidFill>
                <a:latin typeface="Kruti Dev 010" pitchFamily="2" charset="0"/>
                <a:ea typeface="ＭＳ Ｐゴシック" pitchFamily="-84" charset="-128"/>
                <a:cs typeface="+mn-cs"/>
              </a:rPr>
              <a:t>lkWykseu }kjk fufeZr ^^izFke eafnj**</a:t>
            </a:r>
          </a:p>
        </p:txBody>
      </p:sp>
      <p:pic>
        <p:nvPicPr>
          <p:cNvPr id="622623" name="Picture 31"/>
          <p:cNvPicPr>
            <a:picLocks noChangeAspect="1" noChangeArrowheads="1"/>
          </p:cNvPicPr>
          <p:nvPr/>
        </p:nvPicPr>
        <p:blipFill>
          <a:blip r:embed="rId7"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22625" name="Object 2"/>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spid="_x0000_s1062" name="Document" r:id="rId8" imgW="5600000" imgH="3428571" progId="Word.Document.8">
                  <p:embed/>
                </p:oleObj>
              </mc:Choice>
              <mc:Fallback>
                <p:oleObj name="Document" r:id="rId8" imgW="5600000" imgH="3428571" progId="Word.Document.8">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a:off x="3149491" y="5422571"/>
            <a:ext cx="3594100"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orZeku esa bLykeh pêkuh xqacn</a:t>
            </a:r>
          </a:p>
        </p:txBody>
      </p:sp>
      <p:sp>
        <p:nvSpPr>
          <p:cNvPr id="622627" name="Text Box 35"/>
          <p:cNvSpPr txBox="1">
            <a:spLocks noChangeArrowheads="1"/>
          </p:cNvSpPr>
          <p:nvPr/>
        </p:nvSpPr>
        <p:spPr bwMode="auto">
          <a:xfrm>
            <a:off x="0" y="1006475"/>
            <a:ext cx="9144000" cy="1200329"/>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en-US" sz="36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vczkge }kjk blgkd ds cfynku dk LFky----- eksfj¸;kg ioZr----- fl¸;ksu ioZr----</a:t>
            </a:r>
          </a:p>
        </p:txBody>
      </p:sp>
      <p:sp>
        <p:nvSpPr>
          <p:cNvPr id="3" name="Title 2"/>
          <p:cNvSpPr>
            <a:spLocks noGrp="1"/>
          </p:cNvSpPr>
          <p:nvPr>
            <p:ph type="title" idx="4294967295"/>
          </p:nvPr>
        </p:nvSpPr>
        <p:spPr>
          <a:xfrm>
            <a:off x="139700" y="236538"/>
            <a:ext cx="8874125" cy="523875"/>
          </a:xfrm>
          <a:prstGeom prst="rect">
            <a:avLst/>
          </a:prstGeom>
          <a:solidFill>
            <a:srgbClr val="790015"/>
          </a:solidFill>
        </p:spPr>
        <p:txBody>
          <a:bodyPr anchor="ctr"/>
          <a:lstStyle/>
          <a:p>
            <a:pPr algn="ctr"/>
            <a:r>
              <a:rPr lang="en-US" sz="4000" b="1">
                <a:solidFill>
                  <a:schemeClr val="tx1"/>
                </a:solidFill>
                <a:latin typeface="Kruti Dev 010" charset="0"/>
                <a:ea typeface="ＭＳ Ｐゴシック" charset="0"/>
                <a:cs typeface="ＭＳ Ｐゴシック" charset="0"/>
              </a:rPr>
              <a:t>orZeku esa ;:'kyse dk igkMh eafnj</a:t>
            </a:r>
          </a:p>
        </p:txBody>
      </p:sp>
      <p:sp>
        <p:nvSpPr>
          <p:cNvPr id="622624" name="Text Box 32"/>
          <p:cNvSpPr txBox="1">
            <a:spLocks noChangeArrowheads="1"/>
          </p:cNvSpPr>
          <p:nvPr/>
        </p:nvSpPr>
        <p:spPr bwMode="auto">
          <a:xfrm>
            <a:off x="2843321" y="5553186"/>
            <a:ext cx="4224337" cy="8318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;h'kq ds dky esa gsjksnsl dk ^^f}rh;** eafnj</a:t>
            </a:r>
          </a:p>
        </p:txBody>
      </p:sp>
      <p:sp>
        <p:nvSpPr>
          <p:cNvPr id="1045"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5" name="Text Box 4"/>
          <p:cNvSpPr txBox="1">
            <a:spLocks noChangeArrowheads="1"/>
          </p:cNvSpPr>
          <p:nvPr/>
        </p:nvSpPr>
        <p:spPr bwMode="auto">
          <a:xfrm>
            <a:off x="1922956" y="-151248"/>
            <a:ext cx="5668963"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ln>
                  <a:solidFill>
                    <a:schemeClr val="tx1">
                      <a:lumMod val="95000"/>
                    </a:schemeClr>
                  </a:solidFill>
                </a:ln>
                <a:solidFill>
                  <a:schemeClr val="tx1"/>
                </a:solidFill>
                <a:latin typeface="Kruti Dev 010" pitchFamily="2" charset="0"/>
                <a:ea typeface="+mn-ea"/>
                <a:cs typeface="+mn-cs"/>
              </a:rPr>
              <a:t>ƒ </a:t>
            </a:r>
            <a:r>
              <a:rPr lang="en-US" sz="2400" b="1" dirty="0" err="1">
                <a:ln>
                  <a:solidFill>
                    <a:schemeClr val="tx1">
                      <a:lumMod val="95000"/>
                    </a:schemeClr>
                  </a:solidFill>
                </a:ln>
                <a:solidFill>
                  <a:schemeClr val="tx1"/>
                </a:solidFill>
                <a:latin typeface="Kruti Dev 010" pitchFamily="2" charset="0"/>
                <a:ea typeface="+mn-ea"/>
                <a:cs typeface="+mn-cs"/>
              </a:rPr>
              <a:t>jktk</a:t>
            </a:r>
            <a:r>
              <a:rPr lang="en-US" sz="2400" b="1" dirty="0">
                <a:ln>
                  <a:solidFill>
                    <a:schemeClr val="tx1">
                      <a:lumMod val="95000"/>
                    </a:schemeClr>
                  </a:solidFill>
                </a:ln>
                <a:solidFill>
                  <a:schemeClr val="tx1"/>
                </a:solidFill>
                <a:latin typeface="Kruti Dev 010" pitchFamily="2" charset="0"/>
                <a:ea typeface="+mn-ea"/>
                <a:cs typeface="+mn-cs"/>
              </a:rPr>
              <a:t> </a:t>
            </a:r>
            <a:r>
              <a:rPr lang="en-US" sz="2400" b="1" dirty="0">
                <a:ln>
                  <a:solidFill>
                    <a:schemeClr val="tx1">
                      <a:lumMod val="95000"/>
                    </a:schemeClr>
                  </a:solidFill>
                </a:ln>
                <a:solidFill>
                  <a:schemeClr val="tx1"/>
                </a:solidFill>
                <a:latin typeface="Kruti Dev 010"/>
                <a:ea typeface="+mn-ea"/>
                <a:cs typeface="+mn-cs"/>
              </a:rPr>
              <a:t>ˆ%ƒ†&amp;…Š</a:t>
            </a:r>
            <a:endParaRPr lang="en-US" sz="2400" b="1" dirty="0">
              <a:ln>
                <a:solidFill>
                  <a:schemeClr val="tx1">
                    <a:lumMod val="95000"/>
                  </a:schemeClr>
                </a:solidFill>
              </a:ln>
              <a:solidFill>
                <a:schemeClr val="tx1"/>
              </a:solidFill>
              <a:latin typeface="Kruti Dev 010" pitchFamily="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22614"/>
                                        </p:tgtEl>
                                        <p:attrNameLst>
                                          <p:attrName>style.visibility</p:attrName>
                                        </p:attrNameLst>
                                      </p:cBhvr>
                                      <p:to>
                                        <p:strVal val="visible"/>
                                      </p:to>
                                    </p:set>
                                    <p:animEffect transition="in" filter="wipe(left)">
                                      <p:cBhvr>
                                        <p:cTn id="11" dur="500"/>
                                        <p:tgtEl>
                                          <p:spTgt spid="6226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22615"/>
                                        </p:tgtEl>
                                        <p:attrNameLst>
                                          <p:attrName>style.visibility</p:attrName>
                                        </p:attrNameLst>
                                      </p:cBhvr>
                                      <p:to>
                                        <p:strVal val="visible"/>
                                      </p:to>
                                    </p:set>
                                    <p:animEffect transition="in" filter="wipe(left)">
                                      <p:cBhvr>
                                        <p:cTn id="16" dur="500"/>
                                        <p:tgtEl>
                                          <p:spTgt spid="6226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nodeType="afterGroup">
                            <p:stCondLst>
                              <p:cond delay="500"/>
                            </p:stCondLst>
                            <p:childTnLst>
                              <p:par>
                                <p:cTn id="23" presetID="22" presetClass="entr" presetSubtype="8" fill="hold" nodeType="after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528"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 calcmode="lin" valueType="num">
                                      <p:cBhvr>
                                        <p:cTn id="32" dur="500" fill="hold"/>
                                        <p:tgtEl>
                                          <p:spTgt spid="7"/>
                                        </p:tgtEl>
                                        <p:attrNameLst>
                                          <p:attrName>ppt_x</p:attrName>
                                        </p:attrNameLst>
                                      </p:cBhvr>
                                      <p:tavLst>
                                        <p:tav tm="0">
                                          <p:val>
                                            <p:fltVal val="0.5"/>
                                          </p:val>
                                        </p:tav>
                                        <p:tav tm="100000">
                                          <p:val>
                                            <p:strVal val="#ppt_x"/>
                                          </p:val>
                                        </p:tav>
                                      </p:tavLst>
                                    </p:anim>
                                    <p:anim calcmode="lin" valueType="num">
                                      <p:cBhvr>
                                        <p:cTn id="33"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622621"/>
                                        </p:tgtEl>
                                        <p:attrNameLst>
                                          <p:attrName>style.visibility</p:attrName>
                                        </p:attrNameLst>
                                      </p:cBhvr>
                                      <p:to>
                                        <p:strVal val="visible"/>
                                      </p:to>
                                    </p:set>
                                    <p:animEffect transition="in" filter="wipe(left)">
                                      <p:cBhvr>
                                        <p:cTn id="38" dur="500"/>
                                        <p:tgtEl>
                                          <p:spTgt spid="622621"/>
                                        </p:tgtEl>
                                      </p:cBhvr>
                                    </p:animEffect>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622622"/>
                                        </p:tgtEl>
                                        <p:attrNameLst>
                                          <p:attrName>style.visibility</p:attrName>
                                        </p:attrNameLst>
                                      </p:cBhvr>
                                      <p:to>
                                        <p:strVal val="visible"/>
                                      </p:to>
                                    </p:set>
                                    <p:animEffect transition="in" filter="fade">
                                      <p:cBhvr>
                                        <p:cTn id="42"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622623"/>
                                        </p:tgtEl>
                                        <p:attrNameLst>
                                          <p:attrName>style.visibility</p:attrName>
                                        </p:attrNameLst>
                                      </p:cBhvr>
                                      <p:to>
                                        <p:strVal val="visible"/>
                                      </p:to>
                                    </p:set>
                                    <p:animEffect transition="in" filter="wipe(left)">
                                      <p:cBhvr>
                                        <p:cTn id="47" dur="500"/>
                                        <p:tgtEl>
                                          <p:spTgt spid="622623"/>
                                        </p:tgtEl>
                                      </p:cBhvr>
                                    </p:animEffect>
                                  </p:childTnLst>
                                </p:cTn>
                              </p:par>
                            </p:childTnLst>
                          </p:cTn>
                        </p:par>
                        <p:par>
                          <p:cTn id="48" fill="hold" nodeType="afterGroup">
                            <p:stCondLst>
                              <p:cond delay="500"/>
                            </p:stCondLst>
                            <p:childTnLst>
                              <p:par>
                                <p:cTn id="49" presetID="10" presetClass="entr" presetSubtype="0" fill="hold" nodeType="afterEffect">
                                  <p:stCondLst>
                                    <p:cond delay="0"/>
                                  </p:stCondLst>
                                  <p:childTnLst>
                                    <p:set>
                                      <p:cBhvr>
                                        <p:cTn id="50" dur="1" fill="hold">
                                          <p:stCondLst>
                                            <p:cond delay="0"/>
                                          </p:stCondLst>
                                        </p:cTn>
                                        <p:tgtEl>
                                          <p:spTgt spid="622624"/>
                                        </p:tgtEl>
                                        <p:attrNameLst>
                                          <p:attrName>style.visibility</p:attrName>
                                        </p:attrNameLst>
                                      </p:cBhvr>
                                      <p:to>
                                        <p:strVal val="visible"/>
                                      </p:to>
                                    </p:set>
                                    <p:animEffect transition="in" filter="fade">
                                      <p:cBhvr>
                                        <p:cTn id="51"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622625"/>
                                        </p:tgtEl>
                                        <p:attrNameLst>
                                          <p:attrName>style.visibility</p:attrName>
                                        </p:attrNameLst>
                                      </p:cBhvr>
                                      <p:to>
                                        <p:strVal val="visible"/>
                                      </p:to>
                                    </p:set>
                                    <p:animEffect transition="in" filter="wipe(left)">
                                      <p:cBhvr>
                                        <p:cTn id="56" dur="500"/>
                                        <p:tgtEl>
                                          <p:spTgt spid="622625"/>
                                        </p:tgtEl>
                                      </p:cBhvr>
                                    </p:animEffect>
                                  </p:childTnLst>
                                </p:cTn>
                              </p:par>
                            </p:childTnLst>
                          </p:cTn>
                        </p:par>
                        <p:par>
                          <p:cTn id="57" fill="hold" nodeType="afterGroup">
                            <p:stCondLst>
                              <p:cond delay="500"/>
                            </p:stCondLst>
                            <p:childTnLst>
                              <p:par>
                                <p:cTn id="58" presetID="10" presetClass="entr" presetSubtype="0" fill="hold" nodeType="afterEffect">
                                  <p:stCondLst>
                                    <p:cond delay="0"/>
                                  </p:stCondLst>
                                  <p:childTnLst>
                                    <p:set>
                                      <p:cBhvr>
                                        <p:cTn id="59" dur="1" fill="hold">
                                          <p:stCondLst>
                                            <p:cond delay="0"/>
                                          </p:stCondLst>
                                        </p:cTn>
                                        <p:tgtEl>
                                          <p:spTgt spid="622626"/>
                                        </p:tgtEl>
                                        <p:attrNameLst>
                                          <p:attrName>style.visibility</p:attrName>
                                        </p:attrNameLst>
                                      </p:cBhvr>
                                      <p:to>
                                        <p:strVal val="visible"/>
                                      </p:to>
                                    </p:set>
                                    <p:animEffect transition="in" filter="fade">
                                      <p:cBhvr>
                                        <p:cTn id="60" dur="10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615" grpId="0" animBg="1"/>
      <p:bldP spid="62262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42863"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35843" name="Text Box 23"/>
          <p:cNvSpPr txBox="1">
            <a:spLocks noChangeArrowheads="1"/>
          </p:cNvSpPr>
          <p:nvPr/>
        </p:nvSpPr>
        <p:spPr bwMode="auto">
          <a:xfrm>
            <a:off x="8674100"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35844" name="Text Box 24"/>
          <p:cNvSpPr txBox="1">
            <a:spLocks noChangeArrowheads="1"/>
          </p:cNvSpPr>
          <p:nvPr/>
        </p:nvSpPr>
        <p:spPr bwMode="auto">
          <a:xfrm>
            <a:off x="8551863" y="64785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sp>
        <p:nvSpPr>
          <p:cNvPr id="646169" name="Rectangle 25"/>
          <p:cNvSpPr>
            <a:spLocks noChangeArrowheads="1"/>
          </p:cNvSpPr>
          <p:nvPr/>
        </p:nvSpPr>
        <p:spPr bwMode="auto">
          <a:xfrm>
            <a:off x="8072438" y="6543675"/>
            <a:ext cx="298450"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32a</a:t>
            </a:r>
          </a:p>
        </p:txBody>
      </p:sp>
      <p:sp>
        <p:nvSpPr>
          <p:cNvPr id="35846" name="Rectangle 37"/>
          <p:cNvSpPr>
            <a:spLocks noChangeArrowheads="1"/>
          </p:cNvSpPr>
          <p:nvPr/>
        </p:nvSpPr>
        <p:spPr bwMode="auto">
          <a:xfrm>
            <a:off x="23813" y="842963"/>
            <a:ext cx="9072562" cy="4429125"/>
          </a:xfrm>
          <a:prstGeom prst="rect">
            <a:avLst/>
          </a:prstGeom>
          <a:solidFill>
            <a:srgbClr val="000000">
              <a:alpha val="4509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46182" name="Text Box 38"/>
          <p:cNvSpPr txBox="1">
            <a:spLocks noChangeArrowheads="1"/>
          </p:cNvSpPr>
          <p:nvPr/>
        </p:nvSpPr>
        <p:spPr bwMode="auto">
          <a:xfrm>
            <a:off x="5409596" y="2320323"/>
            <a:ext cx="3687106" cy="64633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pêkuh xqacn ds Hkhrj</a:t>
            </a: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6850"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25950"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694065" y="5681663"/>
            <a:ext cx="3478212" cy="107721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ts val="0"/>
              </a:spcBef>
              <a:defRPr/>
            </a:pPr>
            <a:r>
              <a:rPr lang="en-US" sz="32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ioZrh; eafnj ds Åij </a:t>
            </a:r>
          </a:p>
          <a:p>
            <a:pPr algn="ctr">
              <a:spcBef>
                <a:spcPts val="0"/>
              </a:spcBef>
              <a:defRPr/>
            </a:pPr>
            <a:r>
              <a:rPr lang="en-US" sz="32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pêkuh xqacn</a:t>
            </a:r>
          </a:p>
        </p:txBody>
      </p:sp>
      <p:sp>
        <p:nvSpPr>
          <p:cNvPr id="2" name="Title 1"/>
          <p:cNvSpPr>
            <a:spLocks noGrp="1"/>
          </p:cNvSpPr>
          <p:nvPr>
            <p:ph type="title" idx="4294967295"/>
          </p:nvPr>
        </p:nvSpPr>
        <p:spPr>
          <a:xfrm>
            <a:off x="409575" y="220663"/>
            <a:ext cx="8229600" cy="538162"/>
          </a:xfrm>
          <a:prstGeom prst="rect">
            <a:avLst/>
          </a:prstGeom>
          <a:solidFill>
            <a:srgbClr val="790015"/>
          </a:solidFill>
        </p:spPr>
        <p:txBody>
          <a:bodyPr anchor="ctr"/>
          <a:lstStyle/>
          <a:p>
            <a:pPr algn="ctr"/>
            <a:r>
              <a:rPr lang="en-US" sz="4800" b="1">
                <a:solidFill>
                  <a:schemeClr val="tx1"/>
                </a:solidFill>
                <a:latin typeface="Kruti Dev 010" charset="0"/>
                <a:ea typeface="ＭＳ Ｐゴシック" charset="0"/>
                <a:cs typeface="ＭＳ Ｐゴシック" charset="0"/>
              </a:rPr>
              <a:t>orZeku esa ;:'kyse dk ioZrh; eafnj</a:t>
            </a:r>
          </a:p>
        </p:txBody>
      </p:sp>
      <p:sp>
        <p:nvSpPr>
          <p:cNvPr id="35852" name="Text Box 75"/>
          <p:cNvSpPr txBox="1">
            <a:spLocks noChangeArrowheads="1"/>
          </p:cNvSpPr>
          <p:nvPr/>
        </p:nvSpPr>
        <p:spPr bwMode="auto">
          <a:xfrm>
            <a:off x="6443663"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36867" name="Text Box 3"/>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623620" name="Rectangle 4"/>
          <p:cNvSpPr>
            <a:spLocks noChangeArrowheads="1"/>
          </p:cNvSpPr>
          <p:nvPr/>
        </p:nvSpPr>
        <p:spPr bwMode="auto">
          <a:xfrm>
            <a:off x="811688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33</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36870" name="Group 8"/>
          <p:cNvGrpSpPr>
            <a:grpSpLocks/>
          </p:cNvGrpSpPr>
          <p:nvPr/>
        </p:nvGrpSpPr>
        <p:grpSpPr bwMode="auto">
          <a:xfrm>
            <a:off x="8018463" y="3436938"/>
            <a:ext cx="981075" cy="1843087"/>
            <a:chOff x="5051" y="2165"/>
            <a:chExt cx="618" cy="1161"/>
          </a:xfrm>
        </p:grpSpPr>
        <p:grpSp>
          <p:nvGrpSpPr>
            <p:cNvPr id="36878" name="Group 9"/>
            <p:cNvGrpSpPr>
              <a:grpSpLocks/>
            </p:cNvGrpSpPr>
            <p:nvPr/>
          </p:nvGrpSpPr>
          <p:grpSpPr bwMode="auto">
            <a:xfrm>
              <a:off x="5051" y="2165"/>
              <a:ext cx="618" cy="1161"/>
              <a:chOff x="5051" y="2165"/>
              <a:chExt cx="618" cy="1161"/>
            </a:xfrm>
          </p:grpSpPr>
          <p:sp>
            <p:nvSpPr>
              <p:cNvPr id="36880"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36881"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6882"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6883"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4"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6885"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6886"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7"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8"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9"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0"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1"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2"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3"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4"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5"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96" name="Rectangle 26"/>
              <p:cNvSpPr>
                <a:spLocks noChangeArrowheads="1"/>
              </p:cNvSpPr>
              <p:nvPr/>
            </p:nvSpPr>
            <p:spPr bwMode="auto">
              <a:xfrm>
                <a:off x="5051" y="2165"/>
                <a:ext cx="5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Kruti Dev 010" charset="0"/>
                  </a:rPr>
                  <a:t>jktoa'k</a:t>
                </a:r>
              </a:p>
            </p:txBody>
          </p:sp>
        </p:grpSp>
        <p:sp>
          <p:nvSpPr>
            <p:cNvPr id="36879" name="Rectangle 27"/>
            <p:cNvSpPr>
              <a:spLocks noChangeArrowheads="1"/>
            </p:cNvSpPr>
            <p:nvPr/>
          </p:nvSpPr>
          <p:spPr bwMode="auto">
            <a:xfrm>
              <a:off x="5061" y="2327"/>
              <a:ext cx="58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,l</a:t>
              </a:r>
              <a:r>
                <a:rPr lang="en-US" sz="900" b="1">
                  <a:solidFill>
                    <a:srgbClr val="000000"/>
                  </a:solidFill>
                  <a:latin typeface="Kruti Dev 010" charset="0"/>
                </a:rPr>
                <a:t>- </a:t>
              </a:r>
              <a:r>
                <a:rPr lang="en-US" sz="1400" b="1">
                  <a:solidFill>
                    <a:srgbClr val="000000"/>
                  </a:solidFill>
                  <a:latin typeface="Kruti Dev 010" charset="0"/>
                </a:rPr>
                <a:t>Mh</a:t>
              </a:r>
              <a:r>
                <a:rPr lang="en-US" sz="900" b="1">
                  <a:solidFill>
                    <a:srgbClr val="000000"/>
                  </a:solidFill>
                  <a:latin typeface="Kruti Dev 010" charset="0"/>
                </a:rPr>
                <a:t> - </a:t>
              </a:r>
              <a:r>
                <a:rPr lang="en-US" sz="1400" b="1">
                  <a:solidFill>
                    <a:srgbClr val="000000"/>
                  </a:solidFill>
                  <a:latin typeface="Kruti Dev 010" charset="0"/>
                </a:rPr>
                <a:t>,l</a:t>
              </a:r>
            </a:p>
          </p:txBody>
        </p:sp>
      </p:grpSp>
      <p:sp>
        <p:nvSpPr>
          <p:cNvPr id="36871" name="Text Box 30"/>
          <p:cNvSpPr txBox="1">
            <a:spLocks noChangeArrowheads="1"/>
          </p:cNvSpPr>
          <p:nvPr/>
        </p:nvSpPr>
        <p:spPr bwMode="auto">
          <a:xfrm>
            <a:off x="8599488" y="6483350"/>
            <a:ext cx="25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Kruti Dev 010" charset="0"/>
              </a:rPr>
              <a:t>1</a:t>
            </a:r>
          </a:p>
        </p:txBody>
      </p:sp>
      <p:grpSp>
        <p:nvGrpSpPr>
          <p:cNvPr id="4" name="Group 35"/>
          <p:cNvGrpSpPr>
            <a:grpSpLocks/>
          </p:cNvGrpSpPr>
          <p:nvPr/>
        </p:nvGrpSpPr>
        <p:grpSpPr bwMode="auto">
          <a:xfrm>
            <a:off x="684213" y="815975"/>
            <a:ext cx="4171950" cy="3138488"/>
            <a:chOff x="431" y="514"/>
            <a:chExt cx="2628" cy="1977"/>
          </a:xfrm>
        </p:grpSpPr>
        <p:pic>
          <p:nvPicPr>
            <p:cNvPr id="623645" name="Picture 29"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22" y="514"/>
              <a:ext cx="2255" cy="16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23650" name="Text Box 34"/>
            <p:cNvSpPr txBox="1">
              <a:spLocks noChangeArrowheads="1"/>
            </p:cNvSpPr>
            <p:nvPr/>
          </p:nvSpPr>
          <p:spPr bwMode="auto">
            <a:xfrm>
              <a:off x="431" y="1890"/>
              <a:ext cx="2628" cy="60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nhokj dh vksj eqag djrs gq, izkFkZuk</a:t>
              </a:r>
            </a:p>
          </p:txBody>
        </p:sp>
      </p:grpSp>
      <p:sp>
        <p:nvSpPr>
          <p:cNvPr id="36875" name="Title 32"/>
          <p:cNvSpPr>
            <a:spLocks noGrp="1"/>
          </p:cNvSpPr>
          <p:nvPr>
            <p:ph type="title" idx="4294967295"/>
          </p:nvPr>
        </p:nvSpPr>
        <p:spPr bwMode="auto">
          <a:xfrm>
            <a:off x="542925" y="5248275"/>
            <a:ext cx="8229600" cy="458788"/>
          </a:xfrm>
          <a:prstGeom prst="rect">
            <a:avLst/>
          </a:prstGeom>
          <a:ln>
            <a:miter lim="800000"/>
            <a:headEnd/>
            <a:tailEnd/>
          </a:ln>
        </p:spPr>
        <p:txBody>
          <a:bodyPr/>
          <a:lstStyle/>
          <a:p>
            <a:pPr algn="ctr">
              <a:defRPr/>
            </a:pPr>
            <a:r>
              <a:rPr lang="en-US" sz="4000" b="1" dirty="0" smtClean="0">
                <a:solidFill>
                  <a:srgbClr val="FFF814"/>
                </a:solidFill>
                <a:effectLst>
                  <a:outerShdw blurRad="38100" dist="38100" dir="2700000" algn="tl">
                    <a:srgbClr val="000000">
                      <a:alpha val="43137"/>
                    </a:srgbClr>
                  </a:outerShdw>
                </a:effectLst>
                <a:latin typeface="Kruti Dev 010" pitchFamily="2" charset="0"/>
                <a:ea typeface="MS PGothic" pitchFamily="34" charset="-128"/>
              </a:rPr>
              <a:t>ioZrh; eafnj ds if'peh vksj dh nhokj</a:t>
            </a:r>
            <a:endParaRPr lang="en-US" sz="4000" dirty="0" smtClean="0">
              <a:effectLst>
                <a:outerShdw blurRad="38100" dist="38100" dir="2700000" algn="tl">
                  <a:srgbClr val="000000">
                    <a:alpha val="43137"/>
                  </a:srgbClr>
                </a:outerShdw>
              </a:effectLst>
              <a:latin typeface="Kruti Dev 010" pitchFamily="2" charset="0"/>
              <a:ea typeface="MS PGothic" pitchFamily="34" charset="-128"/>
            </a:endParaRPr>
          </a:p>
        </p:txBody>
      </p:sp>
      <p:sp>
        <p:nvSpPr>
          <p:cNvPr id="3687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3" name="Text Box 4"/>
          <p:cNvSpPr txBox="1">
            <a:spLocks noChangeArrowheads="1"/>
          </p:cNvSpPr>
          <p:nvPr/>
        </p:nvSpPr>
        <p:spPr bwMode="auto">
          <a:xfrm>
            <a:off x="1922956" y="-151248"/>
            <a:ext cx="5668963"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ln>
                  <a:solidFill>
                    <a:schemeClr val="tx1">
                      <a:lumMod val="95000"/>
                    </a:schemeClr>
                  </a:solidFill>
                </a:ln>
                <a:solidFill>
                  <a:schemeClr val="tx1"/>
                </a:solidFill>
                <a:latin typeface="Kruti Dev 010" pitchFamily="2" charset="0"/>
                <a:ea typeface="+mn-ea"/>
                <a:cs typeface="+mn-cs"/>
              </a:rPr>
              <a:t>ƒ </a:t>
            </a:r>
            <a:r>
              <a:rPr lang="en-US" sz="2400" b="1" dirty="0" err="1">
                <a:ln>
                  <a:solidFill>
                    <a:schemeClr val="tx1">
                      <a:lumMod val="95000"/>
                    </a:schemeClr>
                  </a:solidFill>
                </a:ln>
                <a:solidFill>
                  <a:schemeClr val="tx1"/>
                </a:solidFill>
                <a:latin typeface="Kruti Dev 010" pitchFamily="2" charset="0"/>
                <a:ea typeface="+mn-ea"/>
                <a:cs typeface="+mn-cs"/>
              </a:rPr>
              <a:t>jktk</a:t>
            </a:r>
            <a:r>
              <a:rPr lang="en-US" sz="2400" b="1" dirty="0">
                <a:ln>
                  <a:solidFill>
                    <a:schemeClr val="tx1">
                      <a:lumMod val="95000"/>
                    </a:schemeClr>
                  </a:solidFill>
                </a:ln>
                <a:solidFill>
                  <a:schemeClr val="tx1"/>
                </a:solidFill>
                <a:latin typeface="Kruti Dev 010" pitchFamily="2" charset="0"/>
                <a:ea typeface="+mn-ea"/>
                <a:cs typeface="+mn-cs"/>
              </a:rPr>
              <a:t> </a:t>
            </a:r>
            <a:r>
              <a:rPr lang="en-US" sz="2400" b="1" dirty="0">
                <a:ln>
                  <a:solidFill>
                    <a:schemeClr val="tx1">
                      <a:lumMod val="95000"/>
                    </a:schemeClr>
                  </a:solidFill>
                </a:ln>
                <a:solidFill>
                  <a:schemeClr val="tx1"/>
                </a:solidFill>
                <a:latin typeface="Kruti Dev 010"/>
                <a:ea typeface="+mn-ea"/>
                <a:cs typeface="+mn-cs"/>
              </a:rPr>
              <a:t>ˆ%ƒ†&amp;…Š</a:t>
            </a:r>
            <a:endParaRPr lang="en-US" sz="2400" b="1" dirty="0">
              <a:ln>
                <a:solidFill>
                  <a:schemeClr val="tx1">
                    <a:lumMod val="95000"/>
                  </a:schemeClr>
                </a:solidFill>
              </a:ln>
              <a:solidFill>
                <a:schemeClr val="tx1"/>
              </a:solidFill>
              <a:latin typeface="Kruti Dev 010" pitchFamily="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7892" name="Text Box 3"/>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624664" name="Rectangle 24"/>
          <p:cNvSpPr>
            <a:spLocks noChangeArrowheads="1"/>
          </p:cNvSpPr>
          <p:nvPr/>
        </p:nvSpPr>
        <p:spPr bwMode="auto">
          <a:xfrm>
            <a:off x="81232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34</a:t>
            </a:r>
          </a:p>
        </p:txBody>
      </p:sp>
      <p:sp>
        <p:nvSpPr>
          <p:cNvPr id="624665" name="Text Box 25"/>
          <p:cNvSpPr txBox="1">
            <a:spLocks noChangeArrowheads="1"/>
          </p:cNvSpPr>
          <p:nvPr/>
        </p:nvSpPr>
        <p:spPr bwMode="auto">
          <a:xfrm>
            <a:off x="3940964" y="-94596"/>
            <a:ext cx="566896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eÙkh</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err="1">
                <a:ln>
                  <a:solidFill>
                    <a:schemeClr val="tx1">
                      <a:lumMod val="95000"/>
                    </a:schemeClr>
                  </a:solidFill>
                </a:ln>
                <a:solidFill>
                  <a:schemeClr val="tx1"/>
                </a:solidFill>
                <a:latin typeface="Kruti Dev 010"/>
                <a:ea typeface="+mn-ea"/>
                <a:cs typeface="+mn-cs"/>
              </a:rPr>
              <a:t>ƒ%ƒ</a:t>
            </a:r>
            <a:r>
              <a:rPr lang="en-US" b="1" dirty="0">
                <a:ln>
                  <a:solidFill>
                    <a:schemeClr val="tx1">
                      <a:lumMod val="95000"/>
                    </a:schemeClr>
                  </a:solidFill>
                </a:ln>
                <a:solidFill>
                  <a:schemeClr val="tx1"/>
                </a:solidFill>
                <a:latin typeface="Kruti Dev 010"/>
                <a:ea typeface="+mn-ea"/>
                <a:cs typeface="+mn-cs"/>
              </a:rPr>
              <a:t>„&amp;…ƒ</a:t>
            </a:r>
            <a:endParaRPr lang="en-US" b="1" dirty="0">
              <a:ln>
                <a:solidFill>
                  <a:schemeClr val="tx1">
                    <a:lumMod val="95000"/>
                  </a:schemeClr>
                </a:solidFill>
              </a:ln>
              <a:solidFill>
                <a:schemeClr val="tx1"/>
              </a:solidFill>
              <a:latin typeface="Kruti Dev 010" pitchFamily="2" charset="0"/>
              <a:ea typeface="+mn-ea"/>
              <a:cs typeface="+mn-cs"/>
            </a:endParaRP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p:spPr>
      </p:pic>
      <p:sp>
        <p:nvSpPr>
          <p:cNvPr id="37897"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Kruti Dev 010" charset="0"/>
              </a:rPr>
              <a:t>6</a:t>
            </a: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24672" name="Text Box 32"/>
          <p:cNvSpPr txBox="1">
            <a:spLocks noChangeArrowheads="1"/>
          </p:cNvSpPr>
          <p:nvPr/>
        </p:nvSpPr>
        <p:spPr bwMode="auto">
          <a:xfrm>
            <a:off x="263525" y="1095375"/>
            <a:ext cx="5127625" cy="708025"/>
          </a:xfrm>
          <a:prstGeom prst="rect">
            <a:avLst/>
          </a:prstGeom>
          <a:noFill/>
          <a:ln w="12700">
            <a:noFill/>
            <a:miter lim="800000"/>
            <a:headEnd/>
            <a:tailEnd/>
          </a:ln>
          <a:effectLst/>
        </p:spPr>
        <p:txBody>
          <a:bodyPr>
            <a:spAutoFit/>
          </a:bodyPr>
          <a:lstStyle/>
          <a:p>
            <a:pPr>
              <a:spcBef>
                <a:spcPct val="50000"/>
              </a:spcBef>
              <a:defRPr/>
            </a:pPr>
            <a:r>
              <a:rPr lang="en-US" sz="32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 </a:t>
            </a:r>
            <a:r>
              <a:rPr lang="en-US" sz="40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vkfRed</a:t>
            </a:r>
          </a:p>
        </p:txBody>
      </p:sp>
      <p:sp>
        <p:nvSpPr>
          <p:cNvPr id="624673" name="Text Box 33"/>
          <p:cNvSpPr txBox="1">
            <a:spLocks noChangeArrowheads="1"/>
          </p:cNvSpPr>
          <p:nvPr/>
        </p:nvSpPr>
        <p:spPr bwMode="auto">
          <a:xfrm>
            <a:off x="827088" y="1687513"/>
            <a:ext cx="5127625" cy="708025"/>
          </a:xfrm>
          <a:prstGeom prst="rect">
            <a:avLst/>
          </a:prstGeom>
          <a:noFill/>
          <a:ln w="12700">
            <a:noFill/>
            <a:miter lim="800000"/>
            <a:headEnd/>
            <a:tailEnd/>
          </a:ln>
          <a:effectLst/>
        </p:spPr>
        <p:txBody>
          <a:bodyPr>
            <a:spAutoFit/>
          </a:bodyPr>
          <a:lstStyle/>
          <a:p>
            <a:pPr>
              <a:spcBef>
                <a:spcPct val="50000"/>
              </a:spcBef>
              <a:defRPr/>
            </a:pPr>
            <a:r>
              <a:rPr lang="en-US" sz="32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 </a:t>
            </a:r>
            <a:r>
              <a:rPr lang="en-US" sz="40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/keZfoKkuh</a:t>
            </a:r>
          </a:p>
        </p:txBody>
      </p:sp>
      <p:sp>
        <p:nvSpPr>
          <p:cNvPr id="624674" name="Text Box 34"/>
          <p:cNvSpPr txBox="1">
            <a:spLocks noChangeArrowheads="1"/>
          </p:cNvSpPr>
          <p:nvPr/>
        </p:nvSpPr>
        <p:spPr bwMode="auto">
          <a:xfrm>
            <a:off x="1355725" y="2279650"/>
            <a:ext cx="5127625" cy="708025"/>
          </a:xfrm>
          <a:prstGeom prst="rect">
            <a:avLst/>
          </a:prstGeom>
          <a:noFill/>
          <a:ln w="12700">
            <a:noFill/>
            <a:miter lim="800000"/>
            <a:headEnd/>
            <a:tailEnd/>
          </a:ln>
          <a:effectLst/>
        </p:spPr>
        <p:txBody>
          <a:bodyPr>
            <a:spAutoFit/>
          </a:bodyPr>
          <a:lstStyle/>
          <a:p>
            <a:pPr>
              <a:spcBef>
                <a:spcPct val="50000"/>
              </a:spcBef>
              <a:defRPr/>
            </a:pPr>
            <a:r>
              <a:rPr lang="en-US" sz="32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 </a:t>
            </a:r>
            <a:r>
              <a:rPr lang="en-US" sz="40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jktuSfrd</a:t>
            </a:r>
          </a:p>
        </p:txBody>
      </p:sp>
      <p:sp>
        <p:nvSpPr>
          <p:cNvPr id="624675" name="Text Box 35"/>
          <p:cNvSpPr txBox="1">
            <a:spLocks noChangeArrowheads="1"/>
          </p:cNvSpPr>
          <p:nvPr/>
        </p:nvSpPr>
        <p:spPr bwMode="auto">
          <a:xfrm>
            <a:off x="1909763" y="2857500"/>
            <a:ext cx="6005512" cy="708025"/>
          </a:xfrm>
          <a:prstGeom prst="rect">
            <a:avLst/>
          </a:prstGeom>
          <a:noFill/>
          <a:ln w="12700">
            <a:noFill/>
            <a:miter lim="800000"/>
            <a:headEnd/>
            <a:tailEnd/>
          </a:ln>
          <a:effectLst/>
        </p:spPr>
        <p:txBody>
          <a:bodyPr>
            <a:spAutoFit/>
          </a:bodyPr>
          <a:lstStyle/>
          <a:p>
            <a:pPr>
              <a:spcBef>
                <a:spcPct val="50000"/>
              </a:spcBef>
              <a:defRPr/>
            </a:pPr>
            <a:r>
              <a:rPr lang="en-US" sz="32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 </a:t>
            </a:r>
            <a:r>
              <a:rPr lang="en-US" sz="40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HkkSxksfyd</a:t>
            </a:r>
          </a:p>
        </p:txBody>
      </p:sp>
      <p:sp>
        <p:nvSpPr>
          <p:cNvPr id="624676" name="Text Box 36"/>
          <p:cNvSpPr txBox="1">
            <a:spLocks noChangeArrowheads="1"/>
          </p:cNvSpPr>
          <p:nvPr/>
        </p:nvSpPr>
        <p:spPr bwMode="auto">
          <a:xfrm>
            <a:off x="2514600" y="3513138"/>
            <a:ext cx="7480738" cy="1200150"/>
          </a:xfrm>
          <a:prstGeom prst="rect">
            <a:avLst/>
          </a:prstGeom>
          <a:noFill/>
          <a:ln w="12700">
            <a:noFill/>
            <a:miter lim="800000"/>
            <a:headEnd/>
            <a:tailEnd/>
          </a:ln>
          <a:effectLst/>
        </p:spPr>
        <p:txBody>
          <a:bodyPr>
            <a:spAutoFit/>
          </a:bodyPr>
          <a:lstStyle/>
          <a:p>
            <a:pPr>
              <a:spcBef>
                <a:spcPct val="50000"/>
              </a:spcBef>
              <a:defRPr/>
            </a:pPr>
            <a:r>
              <a:rPr lang="en-US" sz="32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,sfrgkfld ?kVukvksa ds /keZfoKku </a:t>
            </a:r>
          </a:p>
          <a:p>
            <a:pPr>
              <a:spcBef>
                <a:spcPts val="0"/>
              </a:spcBef>
              <a:defRPr/>
            </a:pPr>
            <a:r>
              <a:rPr lang="en-US" sz="3600" b="1" dirty="0">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b="1" dirty="0">
                <a:ln>
                  <a:solidFill>
                    <a:srgbClr val="FFFF00"/>
                  </a:solidFill>
                </a:ln>
                <a:solidFill>
                  <a:srgbClr val="FFEA18"/>
                </a:solidFill>
                <a:effectLst>
                  <a:outerShdw blurRad="38100" dist="38100" dir="2700000" algn="tl">
                    <a:srgbClr val="000000"/>
                  </a:outerShdw>
                </a:effectLst>
                <a:latin typeface="Kruti Dev 010" pitchFamily="2" charset="0"/>
                <a:ea typeface="ＭＳ Ｐゴシック" pitchFamily="-84" charset="-128"/>
                <a:cs typeface="+mn-cs"/>
              </a:rPr>
              <a:t>dh n`f"V ls</a:t>
            </a:r>
          </a:p>
        </p:txBody>
      </p:sp>
      <p:grpSp>
        <p:nvGrpSpPr>
          <p:cNvPr id="37904" name="Group 4"/>
          <p:cNvGrpSpPr>
            <a:grpSpLocks/>
          </p:cNvGrpSpPr>
          <p:nvPr/>
        </p:nvGrpSpPr>
        <p:grpSpPr bwMode="auto">
          <a:xfrm>
            <a:off x="8018463" y="3436938"/>
            <a:ext cx="1014412" cy="1843087"/>
            <a:chOff x="5051" y="2165"/>
            <a:chExt cx="639" cy="1161"/>
          </a:xfrm>
        </p:grpSpPr>
        <p:grpSp>
          <p:nvGrpSpPr>
            <p:cNvPr id="37908" name="Group 5"/>
            <p:cNvGrpSpPr>
              <a:grpSpLocks/>
            </p:cNvGrpSpPr>
            <p:nvPr/>
          </p:nvGrpSpPr>
          <p:grpSpPr bwMode="auto">
            <a:xfrm>
              <a:off x="5051" y="2165"/>
              <a:ext cx="618" cy="1161"/>
              <a:chOff x="5051" y="2165"/>
              <a:chExt cx="618" cy="1161"/>
            </a:xfrm>
          </p:grpSpPr>
          <p:sp>
            <p:nvSpPr>
              <p:cNvPr id="37910"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37911"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7912"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7913"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4"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7915"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7916"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7"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8"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9"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0"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1"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2"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3"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4"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5"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6" name="Rectangle 22"/>
              <p:cNvSpPr>
                <a:spLocks noChangeArrowheads="1"/>
              </p:cNvSpPr>
              <p:nvPr/>
            </p:nvSpPr>
            <p:spPr bwMode="auto">
              <a:xfrm>
                <a:off x="5051" y="2165"/>
                <a:ext cx="5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Kruti Dev 010" charset="0"/>
                  </a:rPr>
                  <a:t>jktoa'k</a:t>
                </a:r>
              </a:p>
            </p:txBody>
          </p:sp>
        </p:grpSp>
        <p:sp>
          <p:nvSpPr>
            <p:cNvPr id="37909" name="Rectangle 23"/>
            <p:cNvSpPr>
              <a:spLocks noChangeArrowheads="1"/>
            </p:cNvSpPr>
            <p:nvPr/>
          </p:nvSpPr>
          <p:spPr bwMode="auto">
            <a:xfrm>
              <a:off x="5079" y="2327"/>
              <a:ext cx="6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,l</a:t>
              </a:r>
              <a:r>
                <a:rPr lang="en-US" sz="900" b="1">
                  <a:solidFill>
                    <a:srgbClr val="000000"/>
                  </a:solidFill>
                  <a:latin typeface="Kruti Dev 010" charset="0"/>
                </a:rPr>
                <a:t> - </a:t>
              </a:r>
              <a:r>
                <a:rPr lang="en-US" sz="1400" b="1">
                  <a:solidFill>
                    <a:srgbClr val="000000"/>
                  </a:solidFill>
                  <a:latin typeface="Kruti Dev 010" charset="0"/>
                </a:rPr>
                <a:t>Mh</a:t>
              </a:r>
              <a:r>
                <a:rPr lang="en-US" sz="900" b="1">
                  <a:solidFill>
                    <a:srgbClr val="000000"/>
                  </a:solidFill>
                  <a:latin typeface="Kruti Dev 010" charset="0"/>
                </a:rPr>
                <a:t> - </a:t>
              </a:r>
              <a:r>
                <a:rPr lang="en-US" sz="1400" b="1">
                  <a:solidFill>
                    <a:srgbClr val="000000"/>
                  </a:solidFill>
                  <a:latin typeface="Kruti Dev 010" charset="0"/>
                </a:rPr>
                <a:t>,l</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pPr>
            <a:r>
              <a:rPr lang="en-US" b="1" i="1">
                <a:solidFill>
                  <a:srgbClr val="37F1FA"/>
                </a:solidFill>
                <a:latin typeface="Kruti Dev 010" charset="0"/>
                <a:ea typeface="ＭＳ Ｐゴシック" charset="0"/>
                <a:cs typeface="ＭＳ Ｐゴシック" charset="0"/>
              </a:rPr>
              <a:t>ioZrh; eafnj dk vFkkg egRo!</a:t>
            </a:r>
          </a:p>
        </p:txBody>
      </p:sp>
      <p:sp>
        <p:nvSpPr>
          <p:cNvPr id="37906"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9" name="Text Box 4"/>
          <p:cNvSpPr txBox="1">
            <a:spLocks noChangeArrowheads="1"/>
          </p:cNvSpPr>
          <p:nvPr/>
        </p:nvSpPr>
        <p:spPr bwMode="auto">
          <a:xfrm>
            <a:off x="1733769" y="-94596"/>
            <a:ext cx="566896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ˆ%ƒ†&amp;…Š</a:t>
            </a:r>
            <a:endParaRPr lang="en-US" b="1" dirty="0">
              <a:ln>
                <a:solidFill>
                  <a:schemeClr val="tx1">
                    <a:lumMod val="95000"/>
                  </a:schemeClr>
                </a:solidFill>
              </a:ln>
              <a:solidFill>
                <a:schemeClr val="tx1"/>
              </a:solidFill>
              <a:latin typeface="Kruti Dev 010" pitchFamily="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38915" name="Text Box 84"/>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49979" name="Rectangle 91"/>
          <p:cNvSpPr>
            <a:spLocks noChangeArrowheads="1"/>
          </p:cNvSpPr>
          <p:nvPr/>
        </p:nvSpPr>
        <p:spPr bwMode="auto">
          <a:xfrm>
            <a:off x="812006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35</a:t>
            </a:r>
          </a:p>
        </p:txBody>
      </p:sp>
      <p:sp>
        <p:nvSpPr>
          <p:cNvPr id="550003" name="Oval 115"/>
          <p:cNvSpPr>
            <a:spLocks noChangeArrowheads="1"/>
          </p:cNvSpPr>
          <p:nvPr/>
        </p:nvSpPr>
        <p:spPr bwMode="auto">
          <a:xfrm>
            <a:off x="165100" y="1498600"/>
            <a:ext cx="8813800" cy="5151438"/>
          </a:xfrm>
          <a:prstGeom prst="ellipse">
            <a:avLst/>
          </a:prstGeom>
          <a:noFill/>
          <a:ln w="57150">
            <a:solidFill>
              <a:schemeClr val="accent5">
                <a:lumMod val="50000"/>
              </a:schemeClr>
            </a:solidFill>
            <a:round/>
            <a:headEnd/>
            <a:tailEn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en-US" b="1" i="1" dirty="0" smtClean="0">
                <a:solidFill>
                  <a:srgbClr val="00FFFF"/>
                </a:solidFill>
                <a:latin typeface="Kruti Dev 010" pitchFamily="2" charset="0"/>
                <a:ea typeface="ＭＳ Ｐゴシック" charset="0"/>
                <a:cs typeface="ＭＳ Ｐゴシック" charset="0"/>
              </a:rPr>
              <a:t>orZeku ;:'kyse esa ioZrh; eafnj i`Foh xzg dk izeq[k ukfHkd fcanq</a:t>
            </a:r>
            <a:endParaRPr lang="en-US" b="1" dirty="0">
              <a:solidFill>
                <a:srgbClr val="00FFFF"/>
              </a:solidFill>
              <a:latin typeface="Kruti Dev 010" pitchFamily="2" charset="0"/>
              <a:ea typeface="ＭＳ Ｐゴシック" charset="0"/>
              <a:cs typeface="ＭＳ Ｐゴシック" charset="0"/>
            </a:endParaRPr>
          </a:p>
        </p:txBody>
      </p:sp>
      <p:sp>
        <p:nvSpPr>
          <p:cNvPr id="38921"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12" name="Text Box 4"/>
          <p:cNvSpPr txBox="1">
            <a:spLocks noChangeArrowheads="1"/>
          </p:cNvSpPr>
          <p:nvPr/>
        </p:nvSpPr>
        <p:spPr bwMode="auto">
          <a:xfrm>
            <a:off x="1733769" y="-94596"/>
            <a:ext cx="566896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ˆ%ƒ†&amp;…Š</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13" name="Text Box 25"/>
          <p:cNvSpPr txBox="1">
            <a:spLocks noChangeArrowheads="1"/>
          </p:cNvSpPr>
          <p:nvPr/>
        </p:nvSpPr>
        <p:spPr bwMode="auto">
          <a:xfrm>
            <a:off x="3940964" y="-94596"/>
            <a:ext cx="566896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eÙkh</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err="1">
                <a:ln>
                  <a:solidFill>
                    <a:schemeClr val="tx1">
                      <a:lumMod val="95000"/>
                    </a:schemeClr>
                  </a:solidFill>
                </a:ln>
                <a:solidFill>
                  <a:schemeClr val="tx1"/>
                </a:solidFill>
                <a:latin typeface="Kruti Dev 010"/>
                <a:ea typeface="+mn-ea"/>
                <a:cs typeface="+mn-cs"/>
              </a:rPr>
              <a:t>ƒ%ƒ</a:t>
            </a:r>
            <a:r>
              <a:rPr lang="en-US" b="1" dirty="0">
                <a:ln>
                  <a:solidFill>
                    <a:schemeClr val="tx1">
                      <a:lumMod val="95000"/>
                    </a:schemeClr>
                  </a:solidFill>
                </a:ln>
                <a:solidFill>
                  <a:schemeClr val="tx1"/>
                </a:solidFill>
                <a:latin typeface="Kruti Dev 010"/>
                <a:ea typeface="+mn-ea"/>
                <a:cs typeface="+mn-cs"/>
              </a:rPr>
              <a:t>„&amp;…ƒ</a:t>
            </a:r>
            <a:endParaRPr lang="en-US" b="1" dirty="0">
              <a:ln>
                <a:solidFill>
                  <a:schemeClr val="tx1">
                    <a:lumMod val="95000"/>
                  </a:schemeClr>
                </a:solidFill>
              </a:ln>
              <a:solidFill>
                <a:schemeClr val="tx1"/>
              </a:solidFill>
              <a:latin typeface="Kruti Dev 010" pitchFamily="2" charset="0"/>
              <a:ea typeface="+mn-ea"/>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39"/>
          <p:cNvGrpSpPr>
            <a:grpSpLocks/>
          </p:cNvGrpSpPr>
          <p:nvPr/>
        </p:nvGrpSpPr>
        <p:grpSpPr bwMode="auto">
          <a:xfrm>
            <a:off x="6334125" y="3360738"/>
            <a:ext cx="920750" cy="1009650"/>
            <a:chOff x="6289985" y="1029339"/>
            <a:chExt cx="919814" cy="1010116"/>
          </a:xfrm>
        </p:grpSpPr>
        <p:grpSp>
          <p:nvGrpSpPr>
            <p:cNvPr id="40016" name="Group 75"/>
            <p:cNvGrpSpPr>
              <a:grpSpLocks/>
            </p:cNvGrpSpPr>
            <p:nvPr/>
          </p:nvGrpSpPr>
          <p:grpSpPr bwMode="auto">
            <a:xfrm>
              <a:off x="6289985" y="1134030"/>
              <a:ext cx="919814" cy="736467"/>
              <a:chOff x="578" y="2316"/>
              <a:chExt cx="2105" cy="1421"/>
            </a:xfrm>
          </p:grpSpPr>
          <p:sp>
            <p:nvSpPr>
              <p:cNvPr id="40022"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0023"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40017"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0018"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0019"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0020"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0021"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39939" name="Group 148"/>
          <p:cNvGrpSpPr>
            <a:grpSpLocks/>
          </p:cNvGrpSpPr>
          <p:nvPr/>
        </p:nvGrpSpPr>
        <p:grpSpPr bwMode="auto">
          <a:xfrm>
            <a:off x="6330950" y="1331913"/>
            <a:ext cx="920750" cy="1009650"/>
            <a:chOff x="6289985" y="1029339"/>
            <a:chExt cx="919814" cy="1010116"/>
          </a:xfrm>
        </p:grpSpPr>
        <p:grpSp>
          <p:nvGrpSpPr>
            <p:cNvPr id="40008" name="Group 75"/>
            <p:cNvGrpSpPr>
              <a:grpSpLocks/>
            </p:cNvGrpSpPr>
            <p:nvPr/>
          </p:nvGrpSpPr>
          <p:grpSpPr bwMode="auto">
            <a:xfrm>
              <a:off x="6289985" y="1134030"/>
              <a:ext cx="919814" cy="736467"/>
              <a:chOff x="578" y="2316"/>
              <a:chExt cx="2105" cy="1421"/>
            </a:xfrm>
          </p:grpSpPr>
          <p:sp>
            <p:nvSpPr>
              <p:cNvPr id="40014"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0015"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40009"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0010"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0011"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0012"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0013"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9941"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39942"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39943" name="Rectangle 5"/>
          <p:cNvSpPr>
            <a:spLocks noChangeArrowheads="1"/>
          </p:cNvSpPr>
          <p:nvPr/>
        </p:nvSpPr>
        <p:spPr bwMode="auto">
          <a:xfrm>
            <a:off x="3059113" y="879475"/>
            <a:ext cx="1221487" cy="582211"/>
          </a:xfrm>
          <a:prstGeom prst="rect">
            <a:avLst/>
          </a:prstGeom>
          <a:noFill/>
          <a:ln w="12700">
            <a:noFill/>
            <a:miter lim="800000"/>
            <a:headEnd/>
            <a:tailEnd/>
          </a:ln>
        </p:spPr>
        <p:txBody>
          <a:bodyPr wrap="none" lIns="90487" tIns="44450" rIns="90487" bIns="44450">
            <a:spAutoFit/>
          </a:bodyPr>
          <a:lstStyle/>
          <a:p>
            <a:pPr>
              <a:defRPr/>
            </a:pPr>
            <a:r>
              <a:rPr lang="en-US" sz="3200" b="1" dirty="0">
                <a:ln>
                  <a:solidFill>
                    <a:schemeClr val="accent2"/>
                  </a:solidFill>
                </a:ln>
                <a:solidFill>
                  <a:schemeClr val="accent2"/>
                </a:solidFill>
                <a:latin typeface="Kruti Dev 010" pitchFamily="2" charset="0"/>
                <a:ea typeface="MS PGothic" pitchFamily="34" charset="-128"/>
                <a:cs typeface="+mn-cs"/>
              </a:rPr>
              <a:t>jktoa'k</a:t>
            </a:r>
            <a:endParaRPr lang="en-US" b="1" dirty="0">
              <a:ln>
                <a:solidFill>
                  <a:schemeClr val="accent2"/>
                </a:solidFill>
              </a:ln>
              <a:solidFill>
                <a:schemeClr val="accent2"/>
              </a:solidFill>
              <a:latin typeface="Kruti Dev 010" pitchFamily="2" charset="0"/>
              <a:ea typeface="MS PGothic" pitchFamily="34" charset="-128"/>
              <a:cs typeface="+mn-cs"/>
            </a:endParaRPr>
          </a:p>
        </p:txBody>
      </p:sp>
      <p:sp>
        <p:nvSpPr>
          <p:cNvPr id="3994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38631" name="Rectangle 7"/>
          <p:cNvSpPr>
            <a:spLocks noChangeArrowheads="1"/>
          </p:cNvSpPr>
          <p:nvPr/>
        </p:nvSpPr>
        <p:spPr bwMode="auto">
          <a:xfrm>
            <a:off x="4786313" y="928688"/>
            <a:ext cx="1938030" cy="582211"/>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spcBef>
                <a:spcPct val="50000"/>
              </a:spcBef>
              <a:defRPr/>
            </a:pPr>
            <a:r>
              <a:rPr lang="en-US" sz="3200" b="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ƒ</a:t>
            </a:r>
            <a:r>
              <a:rPr lang="en-US" sz="3200" b="1" dirty="0" err="1">
                <a:ln>
                  <a:solidFill>
                    <a:srgbClr val="FFFF00"/>
                  </a:solidFill>
                </a:ln>
                <a:solidFill>
                  <a:srgbClr val="FAFD00"/>
                </a:solidFill>
                <a:effectLst>
                  <a:outerShdw blurRad="38100" dist="38100" dir="2700000" algn="tl">
                    <a:srgbClr val="000000">
                      <a:alpha val="43137"/>
                    </a:srgbClr>
                  </a:outerShdw>
                </a:effectLst>
                <a:latin typeface="Kruti Dev 010"/>
                <a:ea typeface="+mn-ea"/>
                <a:cs typeface="+mn-cs"/>
              </a:rPr>
              <a:t>ŒŒŒ</a:t>
            </a:r>
            <a:r>
              <a:rPr lang="en-US" sz="32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39946"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9947" name="Rectangle 10"/>
          <p:cNvSpPr>
            <a:spLocks noChangeArrowheads="1"/>
          </p:cNvSpPr>
          <p:nvPr/>
        </p:nvSpPr>
        <p:spPr bwMode="auto">
          <a:xfrm>
            <a:off x="3846513" y="1387475"/>
            <a:ext cx="2032607" cy="520655"/>
          </a:xfrm>
          <a:prstGeom prst="rect">
            <a:avLst/>
          </a:prstGeom>
          <a:noFill/>
          <a:ln w="12700">
            <a:noFill/>
            <a:miter lim="800000"/>
            <a:headEnd/>
            <a:tailEnd/>
          </a:ln>
        </p:spPr>
        <p:txBody>
          <a:bodyPr wrap="none" lIns="90487" tIns="44450" rIns="90487" bIns="44450">
            <a:spAutoFit/>
          </a:bodyPr>
          <a:lstStyle/>
          <a:p>
            <a:pPr>
              <a:defRPr/>
            </a:pPr>
            <a:r>
              <a:rPr lang="en-US" b="1" dirty="0">
                <a:ln>
                  <a:solidFill>
                    <a:schemeClr val="accent2"/>
                  </a:solidFill>
                </a:ln>
                <a:solidFill>
                  <a:schemeClr val="accent2"/>
                </a:solidFill>
                <a:latin typeface="Kruti Dev 010" pitchFamily="2" charset="0"/>
                <a:ea typeface="MS PGothic" pitchFamily="34" charset="-128"/>
                <a:cs typeface="+mn-cs"/>
              </a:rPr>
              <a:t>,l - Mh - ,l</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39949" name="Group 13"/>
          <p:cNvGrpSpPr>
            <a:grpSpLocks/>
          </p:cNvGrpSpPr>
          <p:nvPr/>
        </p:nvGrpSpPr>
        <p:grpSpPr bwMode="auto">
          <a:xfrm>
            <a:off x="901700" y="2603500"/>
            <a:ext cx="2201863" cy="1765300"/>
            <a:chOff x="568" y="1640"/>
            <a:chExt cx="1387" cy="1112"/>
          </a:xfrm>
        </p:grpSpPr>
        <p:grpSp>
          <p:nvGrpSpPr>
            <p:cNvPr id="40003"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0006"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40007"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538642" name="Rectangle 18"/>
            <p:cNvSpPr>
              <a:spLocks noChangeArrowheads="1"/>
            </p:cNvSpPr>
            <p:nvPr/>
          </p:nvSpPr>
          <p:spPr bwMode="auto">
            <a:xfrm>
              <a:off x="793" y="174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a:t>
              </a:r>
              <a:r>
                <a:rPr lang="en-US" sz="3600" dirty="0">
                  <a:solidFill>
                    <a:srgbClr val="FFFF00"/>
                  </a:solidFill>
                  <a:latin typeface="Kruti Dev 010" pitchFamily="2" charset="0"/>
                  <a:ea typeface="+mn-ea"/>
                  <a:cs typeface="+mn-cs"/>
                </a:rPr>
                <a:t> </a:t>
              </a:r>
              <a:r>
                <a:rPr lang="en-US" sz="6000" dirty="0">
                  <a:ln>
                    <a:solidFill>
                      <a:srgbClr val="66FF33"/>
                    </a:solidFill>
                  </a:ln>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solidFill>
                    <a:schemeClr val="tx2"/>
                  </a:solidFill>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lh</a:t>
              </a:r>
            </a:p>
          </p:txBody>
        </p:sp>
      </p:grpSp>
      <p:sp>
        <p:nvSpPr>
          <p:cNvPr id="39950"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9951"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3"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4"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5"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6"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7"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8"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9"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0"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9961"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9962"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9964"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9965"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66"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39970" name="Group 108"/>
          <p:cNvGrpSpPr>
            <a:grpSpLocks/>
          </p:cNvGrpSpPr>
          <p:nvPr/>
        </p:nvGrpSpPr>
        <p:grpSpPr bwMode="auto">
          <a:xfrm>
            <a:off x="8018463" y="3436938"/>
            <a:ext cx="981075" cy="1843087"/>
            <a:chOff x="5051" y="2165"/>
            <a:chExt cx="618" cy="1161"/>
          </a:xfrm>
        </p:grpSpPr>
        <p:grpSp>
          <p:nvGrpSpPr>
            <p:cNvPr id="39984" name="Group 109"/>
            <p:cNvGrpSpPr>
              <a:grpSpLocks/>
            </p:cNvGrpSpPr>
            <p:nvPr/>
          </p:nvGrpSpPr>
          <p:grpSpPr bwMode="auto">
            <a:xfrm>
              <a:off x="5051" y="2165"/>
              <a:ext cx="618" cy="1161"/>
              <a:chOff x="5051" y="2165"/>
              <a:chExt cx="618" cy="1161"/>
            </a:xfrm>
          </p:grpSpPr>
          <p:sp>
            <p:nvSpPr>
              <p:cNvPr id="39986"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39987"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9988"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9989"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90"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9991"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9992"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93"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94"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95"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96"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97"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98"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99"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00"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01"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002" name="Rectangle 126"/>
              <p:cNvSpPr>
                <a:spLocks noChangeArrowheads="1"/>
              </p:cNvSpPr>
              <p:nvPr/>
            </p:nvSpPr>
            <p:spPr bwMode="auto">
              <a:xfrm>
                <a:off x="5051" y="2165"/>
                <a:ext cx="52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400" b="1">
                    <a:solidFill>
                      <a:srgbClr val="000000"/>
                    </a:solidFill>
                    <a:latin typeface="Kruti Dev 010" charset="0"/>
                  </a:rPr>
                  <a:t>jktoa'k</a:t>
                </a:r>
              </a:p>
            </p:txBody>
          </p:sp>
        </p:grpSp>
        <p:sp>
          <p:nvSpPr>
            <p:cNvPr id="39985" name="Rectangle 127"/>
            <p:cNvSpPr>
              <a:spLocks noChangeArrowheads="1"/>
            </p:cNvSpPr>
            <p:nvPr/>
          </p:nvSpPr>
          <p:spPr bwMode="auto">
            <a:xfrm>
              <a:off x="5061" y="2339"/>
              <a:ext cx="53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a:t>
              </a:r>
              <a:r>
                <a:rPr lang="en-US" sz="1200" b="1">
                  <a:solidFill>
                    <a:srgbClr val="000000"/>
                  </a:solidFill>
                  <a:latin typeface="Kruti Dev 010" charset="0"/>
                </a:rPr>
                <a:t>,l</a:t>
              </a:r>
            </a:p>
          </p:txBody>
        </p:sp>
      </p:grpSp>
      <p:sp>
        <p:nvSpPr>
          <p:cNvPr id="39971" name="Text Box 12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pic>
        <p:nvPicPr>
          <p:cNvPr id="538754" name="Picture 1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8756" name="Rectangle 132"/>
          <p:cNvSpPr>
            <a:spLocks noChangeArrowheads="1"/>
          </p:cNvSpPr>
          <p:nvPr/>
        </p:nvSpPr>
        <p:spPr bwMode="auto">
          <a:xfrm>
            <a:off x="811371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36</a:t>
            </a:r>
          </a:p>
        </p:txBody>
      </p:sp>
      <p:sp>
        <p:nvSpPr>
          <p:cNvPr id="538781" name="Rectangle 157"/>
          <p:cNvSpPr>
            <a:spLocks noChangeArrowheads="1"/>
          </p:cNvSpPr>
          <p:nvPr/>
        </p:nvSpPr>
        <p:spPr bwMode="auto">
          <a:xfrm>
            <a:off x="6213475" y="2197100"/>
            <a:ext cx="2838918"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rPr>
              <a:t>kew</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rPr>
              <a:t>ƒˆ</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ndParaRPr>
          </a:p>
          <a:p>
            <a:pPr>
              <a:defRPr/>
            </a:pP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rPr>
              <a:t>ƒbfrgkl</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rPr>
              <a:t>ƒ‰</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rPr>
              <a:t>ƒ‡</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ndParaRPr>
          </a:p>
        </p:txBody>
      </p:sp>
      <p:sp>
        <p:nvSpPr>
          <p:cNvPr id="538793" name="Text Box 169"/>
          <p:cNvSpPr txBox="1">
            <a:spLocks noChangeArrowheads="1"/>
          </p:cNvSpPr>
          <p:nvPr/>
        </p:nvSpPr>
        <p:spPr bwMode="auto">
          <a:xfrm>
            <a:off x="6307138" y="1427163"/>
            <a:ext cx="1071124" cy="64633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6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Mhlh</a:t>
            </a:r>
          </a:p>
        </p:txBody>
      </p:sp>
      <p:sp>
        <p:nvSpPr>
          <p:cNvPr id="39976" name="Text Box 171"/>
          <p:cNvSpPr txBox="1">
            <a:spLocks noChangeArrowheads="1"/>
          </p:cNvSpPr>
          <p:nvPr/>
        </p:nvSpPr>
        <p:spPr bwMode="auto">
          <a:xfrm>
            <a:off x="8602663" y="6477000"/>
            <a:ext cx="273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6</a:t>
            </a:r>
            <a:endParaRPr lang="en-US" sz="1600">
              <a:solidFill>
                <a:srgbClr val="FFA27C"/>
              </a:solidFill>
              <a:latin typeface="Kruti Dev 010" charset="0"/>
            </a:endParaRPr>
          </a:p>
        </p:txBody>
      </p:sp>
      <p:sp>
        <p:nvSpPr>
          <p:cNvPr id="538799" name="Text Box 175"/>
          <p:cNvSpPr txBox="1">
            <a:spLocks noChangeArrowheads="1"/>
          </p:cNvSpPr>
          <p:nvPr/>
        </p:nvSpPr>
        <p:spPr bwMode="auto">
          <a:xfrm>
            <a:off x="465138" y="5502275"/>
            <a:ext cx="8148637" cy="7080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4000" b="1">
                <a:solidFill>
                  <a:schemeClr val="tx1"/>
                </a:solidFill>
                <a:effectLst>
                  <a:outerShdw blurRad="38100" dist="38100" dir="2700000" algn="tl">
                    <a:srgbClr val="000000"/>
                  </a:outerShdw>
                </a:effectLst>
                <a:latin typeface="Kruti Dev 010" charset="0"/>
              </a:rPr>
              <a:t>cMk eqn~nk % leLr ns;d pqdkus Fks!</a:t>
            </a:r>
          </a:p>
        </p:txBody>
      </p:sp>
      <p:sp>
        <p:nvSpPr>
          <p:cNvPr id="137" name="Title 136"/>
          <p:cNvSpPr>
            <a:spLocks noGrp="1"/>
          </p:cNvSpPr>
          <p:nvPr>
            <p:ph type="title" idx="4294967295"/>
          </p:nvPr>
        </p:nvSpPr>
        <p:spPr>
          <a:xfrm>
            <a:off x="423863" y="4819650"/>
            <a:ext cx="8229600" cy="7699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pPr>
            <a:r>
              <a:rPr lang="en-US" b="1">
                <a:solidFill>
                  <a:schemeClr val="tx1"/>
                </a:solidFill>
                <a:latin typeface="Kruti Dev 010" charset="0"/>
                <a:ea typeface="ＭＳ Ｐゴシック" charset="0"/>
                <a:cs typeface="ＭＳ Ｐゴシック" charset="0"/>
              </a:rPr>
              <a:t>lkWykseu % c,e,l fopkj Fks!</a:t>
            </a:r>
          </a:p>
        </p:txBody>
      </p:sp>
      <p:sp>
        <p:nvSpPr>
          <p:cNvPr id="39979" name="TextBox 138"/>
          <p:cNvSpPr txBox="1">
            <a:spLocks noChangeArrowheads="1"/>
          </p:cNvSpPr>
          <p:nvPr/>
        </p:nvSpPr>
        <p:spPr bwMode="auto">
          <a:xfrm>
            <a:off x="-1284288" y="3690938"/>
            <a:ext cx="184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endParaRPr lang="en-US">
              <a:latin typeface="Kruti Dev 010" charset="0"/>
            </a:endParaRPr>
          </a:p>
        </p:txBody>
      </p:sp>
      <p:sp>
        <p:nvSpPr>
          <p:cNvPr id="88" name="Rectangle 87"/>
          <p:cNvSpPr/>
          <p:nvPr/>
        </p:nvSpPr>
        <p:spPr>
          <a:xfrm>
            <a:off x="40204" y="-55481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39981" name="Rectangle 88"/>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39982"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87" name="Rectangle 86"/>
          <p:cNvSpPr/>
          <p:nvPr/>
        </p:nvSpPr>
        <p:spPr>
          <a:xfrm>
            <a:off x="213630"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2000"/>
                                        <p:tgtEl>
                                          <p:spTgt spid="1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8799"/>
                                        </p:tgtEl>
                                        <p:attrNameLst>
                                          <p:attrName>style.visibility</p:attrName>
                                        </p:attrNameLst>
                                      </p:cBhvr>
                                      <p:to>
                                        <p:strVal val="visible"/>
                                      </p:to>
                                    </p:set>
                                    <p:animEffect transition="in" filter="fade">
                                      <p:cBhvr>
                                        <p:cTn id="35"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99" grpId="0"/>
      <p:bldP spid="13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39"/>
          <p:cNvGrpSpPr>
            <a:grpSpLocks/>
          </p:cNvGrpSpPr>
          <p:nvPr/>
        </p:nvGrpSpPr>
        <p:grpSpPr bwMode="auto">
          <a:xfrm>
            <a:off x="6334125" y="3360738"/>
            <a:ext cx="920750" cy="1009650"/>
            <a:chOff x="6289985" y="1029339"/>
            <a:chExt cx="919814" cy="1010116"/>
          </a:xfrm>
        </p:grpSpPr>
        <p:grpSp>
          <p:nvGrpSpPr>
            <p:cNvPr id="41037" name="Group 75"/>
            <p:cNvGrpSpPr>
              <a:grpSpLocks/>
            </p:cNvGrpSpPr>
            <p:nvPr/>
          </p:nvGrpSpPr>
          <p:grpSpPr bwMode="auto">
            <a:xfrm>
              <a:off x="6289985" y="1134030"/>
              <a:ext cx="919814" cy="736467"/>
              <a:chOff x="578" y="2316"/>
              <a:chExt cx="2105" cy="1421"/>
            </a:xfrm>
          </p:grpSpPr>
          <p:sp>
            <p:nvSpPr>
              <p:cNvPr id="41043"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1044"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41038"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1039"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1040"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1041"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1042"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40963" name="Group 148"/>
          <p:cNvGrpSpPr>
            <a:grpSpLocks/>
          </p:cNvGrpSpPr>
          <p:nvPr/>
        </p:nvGrpSpPr>
        <p:grpSpPr bwMode="auto">
          <a:xfrm>
            <a:off x="6330950" y="1331913"/>
            <a:ext cx="920750" cy="1009650"/>
            <a:chOff x="6289985" y="1029339"/>
            <a:chExt cx="919814" cy="1010116"/>
          </a:xfrm>
        </p:grpSpPr>
        <p:grpSp>
          <p:nvGrpSpPr>
            <p:cNvPr id="41029" name="Group 75"/>
            <p:cNvGrpSpPr>
              <a:grpSpLocks/>
            </p:cNvGrpSpPr>
            <p:nvPr/>
          </p:nvGrpSpPr>
          <p:grpSpPr bwMode="auto">
            <a:xfrm>
              <a:off x="6289985" y="1134030"/>
              <a:ext cx="919814" cy="736467"/>
              <a:chOff x="578" y="2316"/>
              <a:chExt cx="2105" cy="1421"/>
            </a:xfrm>
          </p:grpSpPr>
          <p:sp>
            <p:nvSpPr>
              <p:cNvPr id="41035"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1036"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41030"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1031"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1032"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1033"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1034"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0965"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0966"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0967" name="Rectangle 5"/>
          <p:cNvSpPr>
            <a:spLocks noChangeArrowheads="1"/>
          </p:cNvSpPr>
          <p:nvPr/>
        </p:nvSpPr>
        <p:spPr bwMode="auto">
          <a:xfrm>
            <a:off x="3059113" y="879475"/>
            <a:ext cx="1221487" cy="582211"/>
          </a:xfrm>
          <a:prstGeom prst="rect">
            <a:avLst/>
          </a:prstGeom>
          <a:noFill/>
          <a:ln w="12700">
            <a:noFill/>
            <a:miter lim="800000"/>
            <a:headEnd/>
            <a:tailEnd/>
          </a:ln>
        </p:spPr>
        <p:txBody>
          <a:bodyPr wrap="none" lIns="90487" tIns="44450" rIns="90487" bIns="44450">
            <a:spAutoFit/>
          </a:bodyPr>
          <a:lstStyle/>
          <a:p>
            <a:pPr>
              <a:defRPr/>
            </a:pPr>
            <a:r>
              <a:rPr lang="en-US" sz="3200" b="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rPr>
              <a:t>jktoa'k</a:t>
            </a:r>
          </a:p>
        </p:txBody>
      </p:sp>
      <p:sp>
        <p:nvSpPr>
          <p:cNvPr id="40968"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54663" name="Rectangle 7"/>
          <p:cNvSpPr>
            <a:spLocks noChangeArrowheads="1"/>
          </p:cNvSpPr>
          <p:nvPr/>
        </p:nvSpPr>
        <p:spPr bwMode="auto">
          <a:xfrm>
            <a:off x="4786313" y="928688"/>
            <a:ext cx="1723228" cy="520655"/>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en-US" b="1" dirty="0" err="1">
                <a:ln>
                  <a:solidFill>
                    <a:schemeClr val="accent5">
                      <a:lumMod val="50000"/>
                    </a:schemeClr>
                  </a:solidFill>
                </a:ln>
                <a:solidFill>
                  <a:srgbClr val="003399"/>
                </a:solidFill>
                <a:effectLst>
                  <a:outerShdw blurRad="38100" dist="38100" dir="2700000" algn="tl">
                    <a:srgbClr val="000000">
                      <a:alpha val="43137"/>
                    </a:srgbClr>
                  </a:outerShdw>
                </a:effectLst>
                <a:latin typeface="Kruti Dev 010" pitchFamily="2" charset="0"/>
                <a:ea typeface="+mn-ea"/>
                <a:cs typeface="+mn-cs"/>
              </a:rPr>
              <a:t>ƒ</a:t>
            </a:r>
            <a:r>
              <a:rPr lang="en-US" b="1" dirty="0" err="1">
                <a:ln>
                  <a:solidFill>
                    <a:schemeClr val="accent5">
                      <a:lumMod val="50000"/>
                    </a:schemeClr>
                  </a:solidFill>
                </a:ln>
                <a:solidFill>
                  <a:srgbClr val="003399"/>
                </a:solidFill>
                <a:effectLst>
                  <a:outerShdw blurRad="38100" dist="38100" dir="2700000" algn="tl">
                    <a:srgbClr val="000000">
                      <a:alpha val="43137"/>
                    </a:srgbClr>
                  </a:outerShdw>
                </a:effectLst>
                <a:latin typeface="Kruti Dev 010"/>
                <a:ea typeface="+mn-ea"/>
                <a:cs typeface="+mn-cs"/>
              </a:rPr>
              <a:t>ŒŒŒ</a:t>
            </a:r>
            <a:r>
              <a:rPr lang="en-US" b="1" dirty="0">
                <a:ln>
                  <a:solidFill>
                    <a:schemeClr val="accent5">
                      <a:lumMod val="50000"/>
                    </a:schemeClr>
                  </a:solidFill>
                </a:ln>
                <a:solidFill>
                  <a:srgbClr val="003399"/>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40970"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latin typeface="Kruti Dev 010" charset="0"/>
            </a:endParaRPr>
          </a:p>
        </p:txBody>
      </p:sp>
      <p:sp>
        <p:nvSpPr>
          <p:cNvPr id="40971" name="Rectangle 10"/>
          <p:cNvSpPr>
            <a:spLocks noChangeArrowheads="1"/>
          </p:cNvSpPr>
          <p:nvPr/>
        </p:nvSpPr>
        <p:spPr bwMode="auto">
          <a:xfrm>
            <a:off x="3846513" y="1387475"/>
            <a:ext cx="2032607" cy="520655"/>
          </a:xfrm>
          <a:prstGeom prst="rect">
            <a:avLst/>
          </a:prstGeom>
          <a:noFill/>
          <a:ln w="12700">
            <a:noFill/>
            <a:miter lim="800000"/>
            <a:headEnd/>
            <a:tailEnd/>
          </a:ln>
        </p:spPr>
        <p:txBody>
          <a:bodyPr wrap="none" lIns="90487" tIns="44450" rIns="90487" bIns="44450">
            <a:spAutoFit/>
          </a:bodyPr>
          <a:lstStyle/>
          <a:p>
            <a:pPr>
              <a:defRPr/>
            </a:pPr>
            <a:r>
              <a:rPr lang="en-US" b="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rPr>
              <a:t>,l - Mh - ,l</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0973"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latin typeface="Kruti Dev 010" charset="0"/>
            </a:endParaRPr>
          </a:p>
        </p:txBody>
      </p:sp>
      <p:grpSp>
        <p:nvGrpSpPr>
          <p:cNvPr id="40974"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chemeClr val="accent5">
                  <a:lumMod val="50000"/>
                </a:schemeClr>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454674"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0518CF"/>
              </a:solidFill>
              <a:round/>
              <a:headEnd/>
              <a:tailEnd/>
            </a:ln>
            <a:effectLst>
              <a:outerShdw blurRad="63500" dist="38099" dir="2700000" algn="ctr" rotWithShape="0">
                <a:schemeClr val="bg1">
                  <a:alpha val="74997"/>
                </a:schemeClr>
              </a:outerShdw>
            </a:effectLst>
          </p:spPr>
          <p:txBody>
            <a:bodyPr/>
            <a:lstStyle/>
            <a:p>
              <a:pPr>
                <a:defRPr/>
              </a:pPr>
              <a:endParaRPr lang="en-US" dirty="0">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grpSp>
      <p:sp>
        <p:nvSpPr>
          <p:cNvPr id="454675" name="Rectangle 19"/>
          <p:cNvSpPr>
            <a:spLocks noChangeArrowheads="1"/>
          </p:cNvSpPr>
          <p:nvPr/>
        </p:nvSpPr>
        <p:spPr bwMode="auto">
          <a:xfrm>
            <a:off x="1068388" y="2824163"/>
            <a:ext cx="1844675" cy="1567096"/>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 </a:t>
            </a:r>
            <a:r>
              <a:rPr lang="en-US" sz="6000"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vkj</a:t>
            </a:r>
            <a:r>
              <a:rPr lang="en-US" sz="3600"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 lh</a:t>
            </a:r>
          </a:p>
        </p:txBody>
      </p:sp>
      <p:sp>
        <p:nvSpPr>
          <p:cNvPr id="40976"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7"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8"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9"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0"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1"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2"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3"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4"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5"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0986"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0987"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0988"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54732" name="Text Box 76"/>
          <p:cNvSpPr txBox="1">
            <a:spLocks noChangeArrowheads="1"/>
          </p:cNvSpPr>
          <p:nvPr/>
        </p:nvSpPr>
        <p:spPr bwMode="auto">
          <a:xfrm>
            <a:off x="1778000" y="-22225"/>
            <a:ext cx="50927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err="1">
                <a:ln>
                  <a:solidFill>
                    <a:schemeClr val="tx1">
                      <a:lumMod val="95000"/>
                    </a:schemeClr>
                  </a:solidFill>
                </a:ln>
                <a:solidFill>
                  <a:schemeClr val="tx1"/>
                </a:solidFill>
                <a:latin typeface="Kruti Dev 010"/>
                <a:ea typeface="+mn-ea"/>
                <a:cs typeface="+mn-cs"/>
              </a:rPr>
              <a:t>ƒŒ</a:t>
            </a:r>
            <a:r>
              <a:rPr lang="en-US" b="1" dirty="0">
                <a:ln>
                  <a:solidFill>
                    <a:schemeClr val="tx1">
                      <a:lumMod val="95000"/>
                    </a:schemeClr>
                  </a:solidFill>
                </a:ln>
                <a:solidFill>
                  <a:schemeClr val="tx1"/>
                </a:solidFill>
                <a:latin typeface="Kruti Dev 010"/>
                <a:ea typeface="+mn-ea"/>
                <a:cs typeface="+mn-cs"/>
              </a:rPr>
              <a:t>]</a:t>
            </a:r>
            <a:r>
              <a:rPr lang="en-US" b="1" dirty="0" err="1">
                <a:ln>
                  <a:solidFill>
                    <a:schemeClr val="tx1">
                      <a:lumMod val="95000"/>
                    </a:schemeClr>
                  </a:solidFill>
                </a:ln>
                <a:solidFill>
                  <a:schemeClr val="tx1"/>
                </a:solidFill>
                <a:latin typeface="Kruti Dev 010"/>
                <a:ea typeface="+mn-ea"/>
                <a:cs typeface="+mn-cs"/>
              </a:rPr>
              <a:t>ƒƒ</a:t>
            </a:r>
            <a:endParaRPr lang="en-US" b="1" dirty="0">
              <a:ln>
                <a:solidFill>
                  <a:schemeClr val="tx1">
                    <a:lumMod val="95000"/>
                  </a:schemeClr>
                </a:solidFill>
              </a:ln>
              <a:solidFill>
                <a:schemeClr val="tx1"/>
              </a:solidFill>
              <a:latin typeface="Kruti Dev 010" pitchFamily="2" charset="0"/>
              <a:ea typeface="+mn-ea"/>
              <a:cs typeface="+mn-cs"/>
            </a:endParaRPr>
          </a:p>
        </p:txBody>
      </p:sp>
      <p:grpSp>
        <p:nvGrpSpPr>
          <p:cNvPr id="40990" name="Group 116"/>
          <p:cNvGrpSpPr>
            <a:grpSpLocks/>
          </p:cNvGrpSpPr>
          <p:nvPr/>
        </p:nvGrpSpPr>
        <p:grpSpPr bwMode="auto">
          <a:xfrm>
            <a:off x="8018463" y="3436938"/>
            <a:ext cx="1014412" cy="1843087"/>
            <a:chOff x="5051" y="2165"/>
            <a:chExt cx="639" cy="1161"/>
          </a:xfrm>
        </p:grpSpPr>
        <p:grpSp>
          <p:nvGrpSpPr>
            <p:cNvPr id="41008" name="Group 117"/>
            <p:cNvGrpSpPr>
              <a:grpSpLocks/>
            </p:cNvGrpSpPr>
            <p:nvPr/>
          </p:nvGrpSpPr>
          <p:grpSpPr bwMode="auto">
            <a:xfrm>
              <a:off x="5051" y="2165"/>
              <a:ext cx="618" cy="1161"/>
              <a:chOff x="5051" y="2165"/>
              <a:chExt cx="618" cy="1161"/>
            </a:xfrm>
          </p:grpSpPr>
          <p:sp>
            <p:nvSpPr>
              <p:cNvPr id="41010"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41011"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1012"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1013"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4"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1015"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1016"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7"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8"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19"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0"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1"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2"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3"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4"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5"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6" name="Rectangle 134"/>
              <p:cNvSpPr>
                <a:spLocks noChangeArrowheads="1"/>
              </p:cNvSpPr>
              <p:nvPr/>
            </p:nvSpPr>
            <p:spPr bwMode="auto">
              <a:xfrm>
                <a:off x="5051" y="2165"/>
                <a:ext cx="5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Kruti Dev 010" charset="0"/>
                  </a:rPr>
                  <a:t>jktoa'k</a:t>
                </a:r>
              </a:p>
            </p:txBody>
          </p:sp>
        </p:grpSp>
        <p:sp>
          <p:nvSpPr>
            <p:cNvPr id="41009" name="Rectangle 135"/>
            <p:cNvSpPr>
              <a:spLocks noChangeArrowheads="1"/>
            </p:cNvSpPr>
            <p:nvPr/>
          </p:nvSpPr>
          <p:spPr bwMode="auto">
            <a:xfrm>
              <a:off x="5079" y="2338"/>
              <a:ext cx="6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,l</a:t>
              </a:r>
              <a:r>
                <a:rPr lang="en-US" sz="900" b="1">
                  <a:solidFill>
                    <a:srgbClr val="000000"/>
                  </a:solidFill>
                  <a:latin typeface="Kruti Dev 010" charset="0"/>
                </a:rPr>
                <a:t> - </a:t>
              </a:r>
              <a:r>
                <a:rPr lang="en-US" sz="1400" b="1">
                  <a:solidFill>
                    <a:srgbClr val="000000"/>
                  </a:solidFill>
                  <a:latin typeface="Kruti Dev 010" charset="0"/>
                </a:rPr>
                <a:t>Mh</a:t>
              </a:r>
              <a:r>
                <a:rPr lang="en-US" sz="900" b="1">
                  <a:solidFill>
                    <a:srgbClr val="000000"/>
                  </a:solidFill>
                  <a:latin typeface="Kruti Dev 010" charset="0"/>
                </a:rPr>
                <a:t> - </a:t>
              </a:r>
              <a:r>
                <a:rPr lang="en-US" sz="1400" b="1">
                  <a:solidFill>
                    <a:srgbClr val="000000"/>
                  </a:solidFill>
                  <a:latin typeface="Kruti Dev 010" charset="0"/>
                </a:rPr>
                <a:t>,l</a:t>
              </a:r>
            </a:p>
          </p:txBody>
        </p:sp>
      </p:grpSp>
      <p:sp>
        <p:nvSpPr>
          <p:cNvPr id="40991" name="Text Box 136"/>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54794" name="Rectangle 138"/>
          <p:cNvSpPr>
            <a:spLocks noChangeArrowheads="1"/>
          </p:cNvSpPr>
          <p:nvPr/>
        </p:nvSpPr>
        <p:spPr bwMode="auto">
          <a:xfrm>
            <a:off x="812006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37</a:t>
            </a:r>
          </a:p>
        </p:txBody>
      </p:sp>
      <p:sp>
        <p:nvSpPr>
          <p:cNvPr id="40993" name="Text Box 139"/>
          <p:cNvSpPr txBox="1">
            <a:spLocks noChangeArrowheads="1"/>
          </p:cNvSpPr>
          <p:nvPr/>
        </p:nvSpPr>
        <p:spPr bwMode="auto">
          <a:xfrm>
            <a:off x="8599488" y="6477000"/>
            <a:ext cx="273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4</a:t>
            </a:r>
            <a:endParaRPr lang="en-US" sz="1600">
              <a:solidFill>
                <a:srgbClr val="FFA27C"/>
              </a:solidFill>
              <a:latin typeface="Kruti Dev 010" charset="0"/>
            </a:endParaRPr>
          </a:p>
        </p:txBody>
      </p:sp>
      <p:sp>
        <p:nvSpPr>
          <p:cNvPr id="40994"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Kruti Dev 010" charset="0"/>
            </a:endParaRPr>
          </a:p>
        </p:txBody>
      </p:sp>
      <p:sp>
        <p:nvSpPr>
          <p:cNvPr id="40995"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0996"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0997"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0998"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0999"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06" name="Text Box 169"/>
          <p:cNvSpPr txBox="1">
            <a:spLocks noChangeArrowheads="1"/>
          </p:cNvSpPr>
          <p:nvPr/>
        </p:nvSpPr>
        <p:spPr bwMode="auto">
          <a:xfrm>
            <a:off x="6118225" y="1411288"/>
            <a:ext cx="1717675" cy="646112"/>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b="1" i="1">
                <a:solidFill>
                  <a:srgbClr val="B5B5B5"/>
                </a:solidFill>
                <a:effectLst>
                  <a:outerShdw blurRad="38100" dist="38100" dir="2700000" algn="tl">
                    <a:srgbClr val="000000"/>
                  </a:outerShdw>
                </a:effectLst>
                <a:latin typeface="Kruti Dev 010" charset="0"/>
              </a:rPr>
              <a:t>Mhlh</a:t>
            </a:r>
          </a:p>
        </p:txBody>
      </p:sp>
      <p:sp>
        <p:nvSpPr>
          <p:cNvPr id="454810" name="Rectangle 154"/>
          <p:cNvSpPr>
            <a:spLocks noChangeArrowheads="1"/>
          </p:cNvSpPr>
          <p:nvPr/>
        </p:nvSpPr>
        <p:spPr bwMode="auto">
          <a:xfrm>
            <a:off x="6213475" y="2197100"/>
            <a:ext cx="2838918" cy="1074653"/>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a:ea typeface="+mn-ea"/>
                <a:cs typeface="+mn-cs"/>
              </a:rPr>
              <a:t>„</a:t>
            </a:r>
            <a:r>
              <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 '</a:t>
            </a:r>
            <a:r>
              <a:rPr lang="en-US" sz="3200" b="1" i="1" dirty="0" err="1">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kew</a:t>
            </a:r>
            <a:r>
              <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 ‰</a:t>
            </a:r>
            <a:r>
              <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a:ea typeface="+mn-ea"/>
                <a:cs typeface="+mn-cs"/>
              </a:rPr>
              <a:t>%†&amp;ƒˆ</a:t>
            </a:r>
            <a:endPar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endParaRPr>
          </a:p>
          <a:p>
            <a:pPr>
              <a:defRPr/>
            </a:pPr>
            <a:r>
              <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ƒ </a:t>
            </a:r>
            <a:r>
              <a:rPr lang="en-US" sz="3200" b="1" i="1" dirty="0" err="1">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rPr>
              <a:t>bfrgkl</a:t>
            </a:r>
            <a:r>
              <a:rPr lang="en-US" sz="3200" b="1" i="1" dirty="0" err="1">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a:ea typeface="+mn-ea"/>
                <a:cs typeface="+mn-cs"/>
              </a:rPr>
              <a:t>ƒ</a:t>
            </a:r>
            <a:r>
              <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a:ea typeface="+mn-ea"/>
                <a:cs typeface="+mn-cs"/>
              </a:rPr>
              <a:t>‰%…&amp;ƒ‡</a:t>
            </a:r>
            <a:endParaRPr lang="en-US" sz="3200" b="1" i="1" dirty="0">
              <a:ln>
                <a:solidFill>
                  <a:schemeClr val="accent5">
                    <a:lumMod val="50000"/>
                  </a:schemeClr>
                </a:solidFill>
              </a:ln>
              <a:solidFill>
                <a:schemeClr val="accent1"/>
              </a:solidFill>
              <a:effectLst>
                <a:outerShdw blurRad="38100" dist="38100" dir="2700000" algn="tl">
                  <a:srgbClr val="000000">
                    <a:alpha val="43137"/>
                  </a:srgbClr>
                </a:outerShdw>
              </a:effectLst>
              <a:latin typeface="Kruti Dev 010" pitchFamily="2" charset="0"/>
              <a:ea typeface="+mn-ea"/>
              <a:cs typeface="+mn-cs"/>
            </a:endParaRPr>
          </a:p>
        </p:txBody>
      </p:sp>
      <p:sp>
        <p:nvSpPr>
          <p:cNvPr id="107" name="Title 106"/>
          <p:cNvSpPr>
            <a:spLocks noGrp="1"/>
          </p:cNvSpPr>
          <p:nvPr>
            <p:ph type="title" idx="4294967295"/>
          </p:nvPr>
        </p:nvSpPr>
        <p:spPr>
          <a:xfrm>
            <a:off x="338138" y="5734050"/>
            <a:ext cx="8477250" cy="642938"/>
          </a:xfrm>
          <a:prstGeom prst="rect">
            <a:avLst/>
          </a:prstGeom>
        </p:spPr>
        <p:txBody>
          <a:bodyPr/>
          <a:lstStyle/>
          <a:p>
            <a:pPr algn="ctr"/>
            <a:r>
              <a:rPr lang="en-US" sz="3600" b="1" i="1">
                <a:solidFill>
                  <a:srgbClr val="FFFF00"/>
                </a:solidFill>
                <a:latin typeface="Kruti Dev 010" charset="0"/>
                <a:ea typeface="ＭＳ Ｐゴシック" charset="0"/>
                <a:cs typeface="Arial" charset="0"/>
              </a:rPr>
              <a:t>;s lc lkWykseu dh ijs'kkfu;ka Fkh</a:t>
            </a:r>
          </a:p>
        </p:txBody>
      </p:sp>
      <p:sp>
        <p:nvSpPr>
          <p:cNvPr id="454797" name="Text Box 141"/>
          <p:cNvSpPr txBox="1">
            <a:spLocks noChangeArrowheads="1"/>
          </p:cNvSpPr>
          <p:nvPr/>
        </p:nvSpPr>
        <p:spPr bwMode="auto">
          <a:xfrm>
            <a:off x="1789660" y="1938119"/>
            <a:ext cx="5659437" cy="3716337"/>
          </a:xfrm>
          <a:prstGeom prst="rect">
            <a:avLst/>
          </a:prstGeom>
          <a:noFill/>
          <a:ln w="12700">
            <a:noFill/>
            <a:miter lim="800000"/>
            <a:headEnd/>
            <a:tailEnd/>
          </a:ln>
          <a:effectLst/>
        </p:spPr>
        <p:txBody>
          <a:bodyPr>
            <a:spAutoFit/>
          </a:bodyPr>
          <a:lstStyle/>
          <a:p>
            <a:pPr algn="ctr">
              <a:lnSpc>
                <a:spcPct val="80000"/>
              </a:lnSpc>
              <a:spcBef>
                <a:spcPts val="2400"/>
              </a:spcBef>
              <a:defRPr/>
            </a:pPr>
            <a:r>
              <a:rPr lang="en-US" sz="5400" b="1" i="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pitchFamily="-84" charset="-128"/>
                <a:cs typeface="+mn-cs"/>
              </a:rPr>
              <a:t>fuekZ.k!</a:t>
            </a:r>
          </a:p>
          <a:p>
            <a:pPr algn="ctr">
              <a:lnSpc>
                <a:spcPct val="80000"/>
              </a:lnSpc>
              <a:spcBef>
                <a:spcPts val="2400"/>
              </a:spcBef>
              <a:defRPr/>
            </a:pPr>
            <a:r>
              <a:rPr lang="en-US" sz="5400" b="1" i="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pitchFamily="-84" charset="-128"/>
                <a:cs typeface="+mn-cs"/>
              </a:rPr>
              <a:t>Hkkjh dj!</a:t>
            </a:r>
          </a:p>
          <a:p>
            <a:pPr algn="ctr">
              <a:lnSpc>
                <a:spcPct val="80000"/>
              </a:lnSpc>
              <a:spcBef>
                <a:spcPts val="2400"/>
              </a:spcBef>
              <a:defRPr/>
            </a:pPr>
            <a:r>
              <a:rPr lang="en-US" sz="5400" b="1" i="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pitchFamily="-84" charset="-128"/>
                <a:cs typeface="+mn-cs"/>
              </a:rPr>
              <a:t>nhokfy;kiu!</a:t>
            </a:r>
          </a:p>
          <a:p>
            <a:pPr algn="ctr">
              <a:lnSpc>
                <a:spcPct val="80000"/>
              </a:lnSpc>
              <a:spcBef>
                <a:spcPts val="2400"/>
              </a:spcBef>
              <a:defRPr/>
            </a:pPr>
            <a:r>
              <a:rPr lang="en-US" sz="5400" b="1" i="1"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ＭＳ Ｐゴシック" pitchFamily="-84" charset="-128"/>
                <a:cs typeface="+mn-cs"/>
              </a:rPr>
              <a:t>ewfrZiwtk!</a:t>
            </a:r>
          </a:p>
        </p:txBody>
      </p:sp>
      <p:sp>
        <p:nvSpPr>
          <p:cNvPr id="85" name="Rectangle 84"/>
          <p:cNvSpPr/>
          <p:nvPr/>
        </p:nvSpPr>
        <p:spPr>
          <a:xfrm>
            <a:off x="40204" y="-74400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1005" name="Rectangle 85"/>
          <p:cNvSpPr>
            <a:spLocks noChangeArrowheads="1"/>
          </p:cNvSpPr>
          <p:nvPr/>
        </p:nvSpPr>
        <p:spPr bwMode="auto">
          <a:xfrm>
            <a:off x="252413" y="8667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1006"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84" name="Rectangle 83"/>
          <p:cNvSpPr/>
          <p:nvPr/>
        </p:nvSpPr>
        <p:spPr>
          <a:xfrm>
            <a:off x="245162"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2"/>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6147" name="Rectangle 3"/>
          <p:cNvSpPr>
            <a:spLocks noChangeArrowheads="1"/>
          </p:cNvSpPr>
          <p:nvPr/>
        </p:nvSpPr>
        <p:spPr bwMode="auto">
          <a:xfrm>
            <a:off x="3038475" y="434975"/>
            <a:ext cx="247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 </a:t>
            </a:r>
          </a:p>
        </p:txBody>
      </p:sp>
      <p:sp>
        <p:nvSpPr>
          <p:cNvPr id="6148"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149" name="Text Box 8"/>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638985" name="Rectangle 9"/>
          <p:cNvSpPr>
            <a:spLocks noChangeArrowheads="1"/>
          </p:cNvSpPr>
          <p:nvPr/>
        </p:nvSpPr>
        <p:spPr bwMode="auto">
          <a:xfrm>
            <a:off x="81105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03</a:t>
            </a:r>
          </a:p>
        </p:txBody>
      </p:sp>
      <p:sp>
        <p:nvSpPr>
          <p:cNvPr id="638987" name="Text Box 11"/>
          <p:cNvSpPr txBox="1">
            <a:spLocks noChangeArrowheads="1"/>
          </p:cNvSpPr>
          <p:nvPr/>
        </p:nvSpPr>
        <p:spPr bwMode="auto">
          <a:xfrm>
            <a:off x="3421063" y="661988"/>
            <a:ext cx="977900" cy="5262562"/>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sz="33600" b="1" dirty="0">
                <a:solidFill>
                  <a:srgbClr val="1CFF23"/>
                </a:solidFill>
                <a:latin typeface="Kruti Dev 010"/>
                <a:ea typeface="+mn-ea"/>
                <a:cs typeface="+mn-cs"/>
              </a:rPr>
              <a:t>\</a:t>
            </a:r>
            <a:endParaRPr lang="en-US" sz="33600" b="1" dirty="0">
              <a:solidFill>
                <a:srgbClr val="1CFF23"/>
              </a:solidFill>
              <a:latin typeface="Kruti Dev 010" pitchFamily="2" charset="0"/>
              <a:ea typeface="+mn-ea"/>
              <a:cs typeface="+mn-cs"/>
            </a:endParaRPr>
          </a:p>
        </p:txBody>
      </p:sp>
      <p:sp>
        <p:nvSpPr>
          <p:cNvPr id="638989" name="Text Box 13"/>
          <p:cNvSpPr txBox="1">
            <a:spLocks noChangeArrowheads="1"/>
          </p:cNvSpPr>
          <p:nvPr/>
        </p:nvSpPr>
        <p:spPr bwMode="auto">
          <a:xfrm>
            <a:off x="996543" y="624651"/>
            <a:ext cx="6665474" cy="597086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ts val="1200"/>
              </a:spcBef>
              <a:defRPr/>
            </a:pPr>
            <a:r>
              <a:rPr lang="en-US" sz="88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,d iz'u %</a:t>
            </a:r>
          </a:p>
          <a:p>
            <a:pPr algn="ctr">
              <a:spcBef>
                <a:spcPts val="1200"/>
              </a:spcBef>
              <a:defRPr/>
            </a:pPr>
            <a:r>
              <a:rPr lang="en-US" sz="88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vkids fopkj esa</a:t>
            </a:r>
          </a:p>
          <a:p>
            <a:pPr algn="ctr">
              <a:spcBef>
                <a:spcPts val="1200"/>
              </a:spcBef>
              <a:defRPr/>
            </a:pPr>
            <a:r>
              <a:rPr lang="en-US" sz="88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D;k gqvk gksxk</a:t>
            </a:r>
          </a:p>
          <a:p>
            <a:pPr algn="ctr">
              <a:spcBef>
                <a:spcPts val="1200"/>
              </a:spcBef>
              <a:defRPr/>
            </a:pPr>
            <a:r>
              <a:rPr lang="en-US" sz="88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tc-----</a:t>
            </a:r>
            <a:endParaRPr lang="en-US" sz="72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12" name="Rectangle 11"/>
          <p:cNvSpPr/>
          <p:nvPr/>
        </p:nvSpPr>
        <p:spPr>
          <a:xfrm>
            <a:off x="8672" y="-57058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154" name="Rectangle 14"/>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1" name="Rectangle 10"/>
          <p:cNvSpPr/>
          <p:nvPr/>
        </p:nvSpPr>
        <p:spPr>
          <a:xfrm>
            <a:off x="197864" y="-63364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8987"/>
                                        </p:tgtEl>
                                        <p:attrNameLst>
                                          <p:attrName>style.visibility</p:attrName>
                                        </p:attrNameLst>
                                      </p:cBhvr>
                                      <p:to>
                                        <p:strVal val="visible"/>
                                      </p:to>
                                    </p:set>
                                    <p:animEffect transition="in" filter="fade">
                                      <p:cBhvr>
                                        <p:cTn id="7" dur="1000"/>
                                        <p:tgtEl>
                                          <p:spTgt spid="638987"/>
                                        </p:tgtEl>
                                      </p:cBhvr>
                                    </p:animEffect>
                                  </p:childTnLst>
                                </p:cTn>
                              </p:par>
                            </p:childTnLst>
                          </p:cTn>
                        </p:par>
                        <p:par>
                          <p:cTn id="8" fill="hold" nodeType="afterGroup">
                            <p:stCondLst>
                              <p:cond delay="1000"/>
                            </p:stCondLst>
                            <p:childTnLst>
                              <p:par>
                                <p:cTn id="9" presetID="4" presetClass="entr" presetSubtype="16" fill="hold" nodeType="afterEffect">
                                  <p:stCondLst>
                                    <p:cond delay="0"/>
                                  </p:stCondLst>
                                  <p:childTnLst>
                                    <p:set>
                                      <p:cBhvr>
                                        <p:cTn id="10" dur="1" fill="hold">
                                          <p:stCondLst>
                                            <p:cond delay="0"/>
                                          </p:stCondLst>
                                        </p:cTn>
                                        <p:tgtEl>
                                          <p:spTgt spid="638989"/>
                                        </p:tgtEl>
                                        <p:attrNameLst>
                                          <p:attrName>style.visibility</p:attrName>
                                        </p:attrNameLst>
                                      </p:cBhvr>
                                      <p:to>
                                        <p:strVal val="visible"/>
                                      </p:to>
                                    </p:set>
                                    <p:animEffect transition="in" filter="box(in)">
                                      <p:cBhvr>
                                        <p:cTn id="11" dur="500"/>
                                        <p:tgtEl>
                                          <p:spTgt spid="638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705" name="Rectangle 33"/>
          <p:cNvSpPr>
            <a:spLocks noChangeArrowheads="1"/>
          </p:cNvSpPr>
          <p:nvPr/>
        </p:nvSpPr>
        <p:spPr bwMode="auto">
          <a:xfrm>
            <a:off x="6488113" y="1319213"/>
            <a:ext cx="968375" cy="64452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b="1" dirty="0">
                <a:solidFill>
                  <a:schemeClr val="accent1"/>
                </a:solidFill>
                <a:latin typeface="Kruti Dev 010" pitchFamily="2" charset="0"/>
              </a:rPr>
              <a:t>Mhlh</a:t>
            </a:r>
            <a:endParaRPr lang="en-US" b="1" dirty="0">
              <a:solidFill>
                <a:schemeClr val="accent1"/>
              </a:solidFill>
              <a:latin typeface="Kruti Dev 010" pitchFamily="2" charset="0"/>
            </a:endParaRPr>
          </a:p>
        </p:txBody>
      </p:sp>
      <p:grpSp>
        <p:nvGrpSpPr>
          <p:cNvPr id="41987" name="Group 113"/>
          <p:cNvGrpSpPr>
            <a:grpSpLocks/>
          </p:cNvGrpSpPr>
          <p:nvPr/>
        </p:nvGrpSpPr>
        <p:grpSpPr bwMode="auto">
          <a:xfrm>
            <a:off x="6083300" y="1136650"/>
            <a:ext cx="1289050" cy="1435100"/>
            <a:chOff x="1084" y="711"/>
            <a:chExt cx="2950" cy="2769"/>
          </a:xfrm>
        </p:grpSpPr>
        <p:grpSp>
          <p:nvGrpSpPr>
            <p:cNvPr id="42064" name="Group 114"/>
            <p:cNvGrpSpPr>
              <a:grpSpLocks/>
            </p:cNvGrpSpPr>
            <p:nvPr/>
          </p:nvGrpSpPr>
          <p:grpSpPr bwMode="auto">
            <a:xfrm>
              <a:off x="1084" y="711"/>
              <a:ext cx="2950" cy="2769"/>
              <a:chOff x="2707" y="548"/>
              <a:chExt cx="2950" cy="2769"/>
            </a:xfrm>
          </p:grpSpPr>
          <p:grpSp>
            <p:nvGrpSpPr>
              <p:cNvPr id="42070" name="Group 115"/>
              <p:cNvGrpSpPr>
                <a:grpSpLocks/>
              </p:cNvGrpSpPr>
              <p:nvPr/>
            </p:nvGrpSpPr>
            <p:grpSpPr bwMode="auto">
              <a:xfrm>
                <a:off x="3180" y="1046"/>
                <a:ext cx="2105" cy="1421"/>
                <a:chOff x="578" y="2316"/>
                <a:chExt cx="2105" cy="1421"/>
              </a:xfrm>
            </p:grpSpPr>
            <p:sp>
              <p:nvSpPr>
                <p:cNvPr id="4207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207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pic>
            <p:nvPicPr>
              <p:cNvPr id="42071" name="Picture 118"/>
              <p:cNvPicPr>
                <a:picLocks noChangeArrowheads="1"/>
              </p:cNvPicPr>
              <p:nvPr/>
            </p:nvPicPr>
            <p:blipFill>
              <a:blip r:embed="rId4" cstate="screen">
                <a:lum bright="-14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065"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2066"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2067"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2068"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2069"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41988" name="Group 113"/>
          <p:cNvGrpSpPr>
            <a:grpSpLocks/>
          </p:cNvGrpSpPr>
          <p:nvPr/>
        </p:nvGrpSpPr>
        <p:grpSpPr bwMode="auto">
          <a:xfrm>
            <a:off x="6083300" y="3154363"/>
            <a:ext cx="1289050" cy="1435100"/>
            <a:chOff x="1084" y="711"/>
            <a:chExt cx="2950" cy="2769"/>
          </a:xfrm>
        </p:grpSpPr>
        <p:grpSp>
          <p:nvGrpSpPr>
            <p:cNvPr id="42054" name="Group 114"/>
            <p:cNvGrpSpPr>
              <a:grpSpLocks/>
            </p:cNvGrpSpPr>
            <p:nvPr/>
          </p:nvGrpSpPr>
          <p:grpSpPr bwMode="auto">
            <a:xfrm>
              <a:off x="1084" y="711"/>
              <a:ext cx="2950" cy="2769"/>
              <a:chOff x="2707" y="548"/>
              <a:chExt cx="2950" cy="2769"/>
            </a:xfrm>
          </p:grpSpPr>
          <p:grpSp>
            <p:nvGrpSpPr>
              <p:cNvPr id="42060" name="Group 115"/>
              <p:cNvGrpSpPr>
                <a:grpSpLocks/>
              </p:cNvGrpSpPr>
              <p:nvPr/>
            </p:nvGrpSpPr>
            <p:grpSpPr bwMode="auto">
              <a:xfrm>
                <a:off x="3180" y="1046"/>
                <a:ext cx="2105" cy="1421"/>
                <a:chOff x="578" y="2316"/>
                <a:chExt cx="2105" cy="1421"/>
              </a:xfrm>
            </p:grpSpPr>
            <p:sp>
              <p:nvSpPr>
                <p:cNvPr id="4206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206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pic>
            <p:nvPicPr>
              <p:cNvPr id="42061" name="Picture 118"/>
              <p:cNvPicPr>
                <a:picLocks noChangeArrowheads="1"/>
              </p:cNvPicPr>
              <p:nvPr/>
            </p:nvPicPr>
            <p:blipFill>
              <a:blip r:embed="rId4" cstate="screen">
                <a:lum bright="-14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2055"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2056"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2057"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2058"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2059"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1990"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1991"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1992" name="Rectangle 5"/>
          <p:cNvSpPr>
            <a:spLocks noChangeArrowheads="1"/>
          </p:cNvSpPr>
          <p:nvPr/>
        </p:nvSpPr>
        <p:spPr bwMode="auto">
          <a:xfrm>
            <a:off x="3059113" y="879475"/>
            <a:ext cx="11747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Kruti Dev 010" charset="0"/>
              </a:rPr>
              <a:t> </a:t>
            </a:r>
            <a:r>
              <a:rPr lang="en-US" sz="2400" b="1">
                <a:solidFill>
                  <a:schemeClr val="accent1"/>
                </a:solidFill>
                <a:latin typeface="Kruti Dev 010" charset="0"/>
              </a:rPr>
              <a:t>ROYALTY</a:t>
            </a:r>
          </a:p>
        </p:txBody>
      </p:sp>
      <p:sp>
        <p:nvSpPr>
          <p:cNvPr id="4199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40679" name="Rectangle 7"/>
          <p:cNvSpPr>
            <a:spLocks noChangeArrowheads="1"/>
          </p:cNvSpPr>
          <p:nvPr/>
        </p:nvSpPr>
        <p:spPr bwMode="auto">
          <a:xfrm>
            <a:off x="4786313" y="928688"/>
            <a:ext cx="1489075" cy="39687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dirty="0">
                <a:solidFill>
                  <a:srgbClr val="003399"/>
                </a:solidFill>
                <a:latin typeface="Kruti Dev 010" pitchFamily="2" charset="0"/>
                <a:ea typeface="+mn-ea"/>
                <a:cs typeface="+mn-cs"/>
              </a:rPr>
              <a:t>ca. 1000 B.C.</a:t>
            </a:r>
          </a:p>
        </p:txBody>
      </p:sp>
      <p:sp>
        <p:nvSpPr>
          <p:cNvPr id="41995"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latin typeface="Kruti Dev 010" charset="0"/>
            </a:endParaRPr>
          </a:p>
        </p:txBody>
      </p:sp>
      <p:sp>
        <p:nvSpPr>
          <p:cNvPr id="41996" name="Rectangle 10"/>
          <p:cNvSpPr>
            <a:spLocks noChangeArrowheads="1"/>
          </p:cNvSpPr>
          <p:nvPr/>
        </p:nvSpPr>
        <p:spPr bwMode="auto">
          <a:xfrm>
            <a:off x="3846513" y="1387475"/>
            <a:ext cx="11334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Kruti Dev 010"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1999"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latin typeface="Kruti Dev 010" charset="0"/>
            </a:endParaRPr>
          </a:p>
        </p:txBody>
      </p:sp>
      <p:sp>
        <p:nvSpPr>
          <p:cNvPr id="42000"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chemeClr val="accent1"/>
                </a:solidFill>
                <a:latin typeface="Kruti Dev 010" pitchFamily="2" charset="0"/>
                <a:ea typeface="+mn-ea"/>
                <a:cs typeface="+mn-cs"/>
              </a:rPr>
              <a:t>A </a:t>
            </a:r>
            <a:r>
              <a:rPr lang="en-US" sz="6000" dirty="0">
                <a:solidFill>
                  <a:schemeClr val="accent1"/>
                </a:solidFill>
                <a:latin typeface="Kruti Dev 010" pitchFamily="2" charset="0"/>
                <a:ea typeface="+mn-ea"/>
                <a:cs typeface="+mn-cs"/>
              </a:rPr>
              <a:t>R</a:t>
            </a:r>
            <a:r>
              <a:rPr lang="en-US" sz="3600" dirty="0">
                <a:solidFill>
                  <a:schemeClr val="accent1"/>
                </a:solidFill>
                <a:latin typeface="Kruti Dev 010" pitchFamily="2" charset="0"/>
                <a:ea typeface="+mn-ea"/>
                <a:cs typeface="+mn-cs"/>
              </a:rPr>
              <a:t> C</a:t>
            </a:r>
          </a:p>
        </p:txBody>
      </p:sp>
      <p:sp>
        <p:nvSpPr>
          <p:cNvPr id="42002"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3"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4"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5"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6"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7"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8"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9"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0"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2012"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2013"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2014"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0200" y="984250"/>
            <a:ext cx="7354888"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27940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a:ea typeface="+mn-ea"/>
                <a:cs typeface="+mn-cs"/>
              </a:rPr>
              <a:t>ƒƒ</a:t>
            </a:r>
            <a:r>
              <a:rPr lang="en-US" b="1" dirty="0">
                <a:ln>
                  <a:solidFill>
                    <a:schemeClr val="tx1">
                      <a:lumMod val="95000"/>
                    </a:schemeClr>
                  </a:solidFill>
                </a:ln>
                <a:solidFill>
                  <a:schemeClr val="tx1"/>
                </a:solidFill>
                <a:latin typeface="Kruti Dev 010"/>
                <a:ea typeface="+mn-ea"/>
                <a:cs typeface="+mn-cs"/>
              </a:rPr>
              <a:t>%†&amp;ƒ…</a:t>
            </a:r>
            <a:endParaRPr lang="en-US" b="1" dirty="0">
              <a:ln>
                <a:solidFill>
                  <a:schemeClr val="tx1">
                    <a:lumMod val="95000"/>
                  </a:schemeClr>
                </a:solidFill>
              </a:ln>
              <a:solidFill>
                <a:schemeClr val="tx1"/>
              </a:solidFill>
              <a:latin typeface="Kruti Dev 010" pitchFamily="2" charset="0"/>
              <a:ea typeface="+mn-ea"/>
              <a:cs typeface="+mn-cs"/>
            </a:endParaRP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40754" name="Text Box 82"/>
            <p:cNvSpPr txBox="1">
              <a:spLocks noChangeArrowheads="1"/>
            </p:cNvSpPr>
            <p:nvPr/>
          </p:nvSpPr>
          <p:spPr bwMode="auto">
            <a:xfrm>
              <a:off x="2647" y="516"/>
              <a:ext cx="2527" cy="58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5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tSrwu ioZr</a:t>
              </a: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42019" name="Text Box 135"/>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40817" name="Rectangle 145"/>
          <p:cNvSpPr>
            <a:spLocks noChangeArrowheads="1"/>
          </p:cNvSpPr>
          <p:nvPr/>
        </p:nvSpPr>
        <p:spPr bwMode="auto">
          <a:xfrm>
            <a:off x="811688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38</a:t>
            </a:r>
          </a:p>
        </p:txBody>
      </p:sp>
      <p:sp>
        <p:nvSpPr>
          <p:cNvPr id="42021" name="Text Box 146"/>
          <p:cNvSpPr txBox="1">
            <a:spLocks noChangeArrowheads="1"/>
          </p:cNvSpPr>
          <p:nvPr/>
        </p:nvSpPr>
        <p:spPr bwMode="auto">
          <a:xfrm>
            <a:off x="8602663" y="6467475"/>
            <a:ext cx="273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4</a:t>
            </a:r>
            <a:endParaRPr lang="en-US" sz="1600">
              <a:solidFill>
                <a:srgbClr val="FFA27C"/>
              </a:solidFill>
              <a:latin typeface="Kruti Dev 010" charset="0"/>
            </a:endParaRPr>
          </a:p>
        </p:txBody>
      </p:sp>
      <p:grpSp>
        <p:nvGrpSpPr>
          <p:cNvPr id="42022" name="Group 115"/>
          <p:cNvGrpSpPr>
            <a:grpSpLocks/>
          </p:cNvGrpSpPr>
          <p:nvPr/>
        </p:nvGrpSpPr>
        <p:grpSpPr bwMode="auto">
          <a:xfrm>
            <a:off x="8018463" y="3436938"/>
            <a:ext cx="981075" cy="1843087"/>
            <a:chOff x="5051" y="2165"/>
            <a:chExt cx="618" cy="1161"/>
          </a:xfrm>
        </p:grpSpPr>
        <p:grpSp>
          <p:nvGrpSpPr>
            <p:cNvPr id="42031" name="Group 116"/>
            <p:cNvGrpSpPr>
              <a:grpSpLocks/>
            </p:cNvGrpSpPr>
            <p:nvPr/>
          </p:nvGrpSpPr>
          <p:grpSpPr bwMode="auto">
            <a:xfrm>
              <a:off x="5051" y="2165"/>
              <a:ext cx="618" cy="1161"/>
              <a:chOff x="5051" y="2165"/>
              <a:chExt cx="618" cy="1161"/>
            </a:xfrm>
          </p:grpSpPr>
          <p:sp>
            <p:nvSpPr>
              <p:cNvPr id="42033"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42034"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2035"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2036"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7"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2038"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2039"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0"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1"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2"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3"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4"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5"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6"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7"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8"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49" name="Rectangle 133"/>
              <p:cNvSpPr>
                <a:spLocks noChangeArrowheads="1"/>
              </p:cNvSpPr>
              <p:nvPr/>
            </p:nvSpPr>
            <p:spPr bwMode="auto">
              <a:xfrm>
                <a:off x="5051" y="2165"/>
                <a:ext cx="52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400" b="1">
                    <a:solidFill>
                      <a:srgbClr val="000000"/>
                    </a:solidFill>
                    <a:latin typeface="Kruti Dev 010" charset="0"/>
                  </a:rPr>
                  <a:t>jktoa'k</a:t>
                </a:r>
              </a:p>
            </p:txBody>
          </p:sp>
        </p:grpSp>
        <p:sp>
          <p:nvSpPr>
            <p:cNvPr id="42032" name="Rectangle 134"/>
            <p:cNvSpPr>
              <a:spLocks noChangeArrowheads="1"/>
            </p:cNvSpPr>
            <p:nvPr/>
          </p:nvSpPr>
          <p:spPr bwMode="auto">
            <a:xfrm>
              <a:off x="5074" y="2342"/>
              <a:ext cx="53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grpSp>
      <p:sp>
        <p:nvSpPr>
          <p:cNvPr id="540706" name="Rectangle 34"/>
          <p:cNvSpPr>
            <a:spLocks noChangeArrowheads="1"/>
          </p:cNvSpPr>
          <p:nvPr/>
        </p:nvSpPr>
        <p:spPr bwMode="auto">
          <a:xfrm>
            <a:off x="6315075" y="2159000"/>
            <a:ext cx="2647950" cy="95091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b="1" i="1" dirty="0">
                <a:solidFill>
                  <a:schemeClr val="accent1"/>
                </a:solidFill>
                <a:latin typeface="Kruti Dev 010" pitchFamily="2" charset="0"/>
                <a:ea typeface="+mn-ea"/>
                <a:cs typeface="+mn-cs"/>
              </a:rPr>
              <a:t>2 'kew- 7%4&amp;16</a:t>
            </a:r>
          </a:p>
          <a:p>
            <a:pPr>
              <a:defRPr/>
            </a:pPr>
            <a:r>
              <a:rPr lang="en-US" b="1" i="1" dirty="0">
                <a:solidFill>
                  <a:schemeClr val="accent1"/>
                </a:solidFill>
                <a:latin typeface="Kruti Dev 010" pitchFamily="2" charset="0"/>
                <a:ea typeface="+mn-ea"/>
                <a:cs typeface="+mn-cs"/>
              </a:rPr>
              <a:t>1 bfrgkl 17%3&amp;15</a:t>
            </a:r>
          </a:p>
        </p:txBody>
      </p:sp>
      <p:grpSp>
        <p:nvGrpSpPr>
          <p:cNvPr id="12" name="Group 153"/>
          <p:cNvGrpSpPr>
            <a:grpSpLocks/>
          </p:cNvGrpSpPr>
          <p:nvPr/>
        </p:nvGrpSpPr>
        <p:grpSpPr bwMode="auto">
          <a:xfrm>
            <a:off x="3471863" y="1852613"/>
            <a:ext cx="4610100" cy="1870075"/>
            <a:chOff x="2187" y="1167"/>
            <a:chExt cx="2904" cy="1178"/>
          </a:xfrm>
        </p:grpSpPr>
        <p:grpSp>
          <p:nvGrpSpPr>
            <p:cNvPr id="42027"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52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800" b="1" dirty="0">
                  <a:ln>
                    <a:solidFill>
                      <a:schemeClr val="tx1"/>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ioZrh; eafnj</a:t>
              </a:r>
            </a:p>
          </p:txBody>
        </p:sp>
      </p:grpSp>
      <p:sp>
        <p:nvSpPr>
          <p:cNvPr id="69" name="Title 68"/>
          <p:cNvSpPr>
            <a:spLocks noGrp="1"/>
          </p:cNvSpPr>
          <p:nvPr>
            <p:ph type="title" idx="4294967295"/>
          </p:nvPr>
        </p:nvSpPr>
        <p:spPr>
          <a:xfrm>
            <a:off x="501650" y="5202238"/>
            <a:ext cx="8031163" cy="110807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pPr>
            <a:r>
              <a:rPr lang="en-US" sz="6600" b="1" i="1">
                <a:solidFill>
                  <a:srgbClr val="FFFF00"/>
                </a:solidFill>
                <a:latin typeface="Kruti Dev 010" charset="0"/>
                <a:ea typeface="ＭＳ Ｐゴシック" charset="0"/>
                <a:cs typeface="ＭＳ Ｐゴシック" charset="0"/>
              </a:rPr>
              <a:t>ewfrZ iwtk!</a:t>
            </a:r>
          </a:p>
        </p:txBody>
      </p:sp>
      <p:sp>
        <p:nvSpPr>
          <p:cNvPr id="42026"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ChangeArrowheads="1"/>
          </p:cNvSpPr>
          <p:nvPr/>
        </p:nvSpPr>
        <p:spPr bwMode="auto">
          <a:xfrm>
            <a:off x="3082925"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011"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43012"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43013" name="Rectangle 5"/>
          <p:cNvSpPr>
            <a:spLocks noChangeArrowheads="1"/>
          </p:cNvSpPr>
          <p:nvPr/>
        </p:nvSpPr>
        <p:spPr bwMode="auto">
          <a:xfrm>
            <a:off x="3059113" y="879475"/>
            <a:ext cx="1352550" cy="644525"/>
          </a:xfrm>
          <a:prstGeom prst="rect">
            <a:avLst/>
          </a:prstGeom>
          <a:noFill/>
          <a:ln w="12700">
            <a:noFill/>
            <a:miter lim="800000"/>
            <a:headEnd/>
            <a:tailEnd/>
          </a:ln>
        </p:spPr>
        <p:txBody>
          <a:bodyPr wrap="none" lIns="90487" tIns="44450" rIns="90487" bIns="44450">
            <a:spAutoFit/>
          </a:bodyPr>
          <a:lstStyle/>
          <a:p>
            <a:r>
              <a:rPr lang="en-US" sz="3600" b="1">
                <a:solidFill>
                  <a:schemeClr val="accent2"/>
                </a:solidFill>
                <a:effectLst>
                  <a:outerShdw blurRad="38100" dist="38100" dir="2700000" algn="tl">
                    <a:srgbClr val="000000"/>
                  </a:outerShdw>
                </a:effectLst>
                <a:latin typeface="Kruti Dev 010" charset="0"/>
              </a:rPr>
              <a:t>jktoa'k</a:t>
            </a:r>
          </a:p>
        </p:txBody>
      </p:sp>
      <p:sp>
        <p:nvSpPr>
          <p:cNvPr id="43014"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36583" name="Rectangle 7"/>
          <p:cNvSpPr>
            <a:spLocks noChangeArrowheads="1"/>
          </p:cNvSpPr>
          <p:nvPr/>
        </p:nvSpPr>
        <p:spPr bwMode="auto">
          <a:xfrm>
            <a:off x="4786313" y="928688"/>
            <a:ext cx="14763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sz="2400" b="1">
                <a:solidFill>
                  <a:srgbClr val="FAFD00"/>
                </a:solidFill>
                <a:effectLst>
                  <a:outerShdw blurRad="38100" dist="38100" dir="2700000" algn="tl">
                    <a:srgbClr val="000000"/>
                  </a:outerShdw>
                </a:effectLst>
                <a:latin typeface="Kruti Dev 010" charset="0"/>
              </a:rPr>
              <a:t>1000 ch-lh-</a:t>
            </a:r>
          </a:p>
        </p:txBody>
      </p:sp>
      <p:sp>
        <p:nvSpPr>
          <p:cNvPr id="43016"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3017" name="Rectangle 10"/>
          <p:cNvSpPr>
            <a:spLocks noChangeArrowheads="1"/>
          </p:cNvSpPr>
          <p:nvPr/>
        </p:nvSpPr>
        <p:spPr bwMode="auto">
          <a:xfrm>
            <a:off x="3627438" y="1387475"/>
            <a:ext cx="2032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Kruti Dev 010" charset="0"/>
              </a:rPr>
              <a:t>,l - Mh - ,l</a:t>
            </a:r>
          </a:p>
        </p:txBody>
      </p:sp>
      <p:sp>
        <p:nvSpPr>
          <p:cNvPr id="536587" name="Rectangle 11"/>
          <p:cNvSpPr>
            <a:spLocks noChangeArrowheads="1"/>
          </p:cNvSpPr>
          <p:nvPr/>
        </p:nvSpPr>
        <p:spPr bwMode="auto">
          <a:xfrm>
            <a:off x="3589338" y="3106738"/>
            <a:ext cx="1936750" cy="582612"/>
          </a:xfrm>
          <a:prstGeom prst="rect">
            <a:avLst/>
          </a:prstGeom>
          <a:noFill/>
          <a:ln w="12700">
            <a:noFill/>
            <a:miter lim="800000"/>
            <a:headEnd/>
            <a:tailEnd/>
          </a:ln>
        </p:spPr>
        <p:txBody>
          <a:bodyPr wrap="none" lIns="90487" tIns="44450" rIns="90487" bIns="44450">
            <a:spAutoFit/>
          </a:bodyPr>
          <a:lstStyle/>
          <a:p>
            <a:r>
              <a:rPr lang="en-US" sz="3200" b="1">
                <a:solidFill>
                  <a:schemeClr val="accent2"/>
                </a:solidFill>
                <a:effectLst>
                  <a:outerShdw blurRad="38100" dist="38100" dir="2700000" algn="tl">
                    <a:srgbClr val="000000"/>
                  </a:outerShdw>
                </a:effectLst>
                <a:latin typeface="Kruti Dev 010" charset="0"/>
              </a:rPr>
              <a:t>ƒŒ       „</a:t>
            </a: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43020" name="Group 14"/>
          <p:cNvGrpSpPr>
            <a:grpSpLocks/>
          </p:cNvGrpSpPr>
          <p:nvPr/>
        </p:nvGrpSpPr>
        <p:grpSpPr bwMode="auto">
          <a:xfrm>
            <a:off x="901700" y="2603500"/>
            <a:ext cx="2201863" cy="1765300"/>
            <a:chOff x="568" y="1640"/>
            <a:chExt cx="1387" cy="1112"/>
          </a:xfrm>
        </p:grpSpPr>
        <p:grpSp>
          <p:nvGrpSpPr>
            <p:cNvPr id="43102"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105"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43106"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536595" name="Rectangle 19"/>
            <p:cNvSpPr>
              <a:spLocks noChangeArrowheads="1"/>
            </p:cNvSpPr>
            <p:nvPr/>
          </p:nvSpPr>
          <p:spPr bwMode="auto">
            <a:xfrm>
              <a:off x="793" y="174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latin typeface="Kruti Dev 010" pitchFamily="2" charset="0"/>
                  <a:ea typeface="+mn-ea"/>
                  <a:cs typeface="+mn-cs"/>
                </a:rPr>
                <a:t>,</a:t>
              </a:r>
              <a:r>
                <a:rPr lang="en-US" sz="3600" dirty="0">
                  <a:solidFill>
                    <a:schemeClr val="tx2"/>
                  </a:solidFill>
                  <a:latin typeface="Kruti Dev 010" pitchFamily="2" charset="0"/>
                  <a:ea typeface="+mn-ea"/>
                  <a:cs typeface="+mn-cs"/>
                </a:rPr>
                <a:t> </a:t>
              </a:r>
              <a:r>
                <a:rPr lang="en-US" sz="6000" dirty="0">
                  <a:solidFill>
                    <a:srgbClr val="51DC00"/>
                  </a:solidFill>
                  <a:latin typeface="Kruti Dev 010" pitchFamily="2" charset="0"/>
                  <a:ea typeface="+mn-ea"/>
                  <a:cs typeface="+mn-cs"/>
                </a:rPr>
                <a:t>vkj</a:t>
              </a:r>
              <a:r>
                <a:rPr lang="en-US" sz="3600" dirty="0">
                  <a:solidFill>
                    <a:schemeClr val="tx2"/>
                  </a:solidFill>
                  <a:latin typeface="Kruti Dev 010" pitchFamily="2" charset="0"/>
                  <a:ea typeface="+mn-ea"/>
                  <a:cs typeface="+mn-cs"/>
                </a:rPr>
                <a:t> </a:t>
              </a:r>
              <a:r>
                <a:rPr lang="en-US" sz="3600" dirty="0">
                  <a:ln>
                    <a:solidFill>
                      <a:srgbClr val="FFFF00"/>
                    </a:solidFill>
                  </a:ln>
                  <a:solidFill>
                    <a:srgbClr val="FFFF00"/>
                  </a:solidFill>
                  <a:latin typeface="Kruti Dev 010" pitchFamily="2" charset="0"/>
                  <a:ea typeface="+mn-ea"/>
                  <a:cs typeface="+mn-cs"/>
                </a:rPr>
                <a:t>l</a:t>
              </a:r>
              <a:r>
                <a:rPr lang="en-US" sz="3600" dirty="0">
                  <a:solidFill>
                    <a:srgbClr val="FFFF00"/>
                  </a:solidFill>
                  <a:latin typeface="Kruti Dev 010" pitchFamily="2" charset="0"/>
                  <a:ea typeface="+mn-ea"/>
                  <a:cs typeface="+mn-cs"/>
                </a:rPr>
                <a:t>h</a:t>
              </a:r>
            </a:p>
          </p:txBody>
        </p:sp>
      </p:grpSp>
      <p:sp>
        <p:nvSpPr>
          <p:cNvPr id="536596" name="Rectangle 20"/>
          <p:cNvSpPr>
            <a:spLocks noChangeArrowheads="1"/>
          </p:cNvSpPr>
          <p:nvPr/>
        </p:nvSpPr>
        <p:spPr bwMode="auto">
          <a:xfrm>
            <a:off x="3155950" y="2163763"/>
            <a:ext cx="3898900" cy="644525"/>
          </a:xfrm>
          <a:prstGeom prst="rect">
            <a:avLst/>
          </a:prstGeom>
          <a:noFill/>
          <a:ln w="12700">
            <a:noFill/>
            <a:miter lim="800000"/>
            <a:headEnd/>
            <a:tailEnd/>
          </a:ln>
        </p:spPr>
        <p:txBody>
          <a:bodyPr lIns="90487" tIns="44450" rIns="90487" bIns="44450">
            <a:spAutoFit/>
          </a:bodyPr>
          <a:lstStyle/>
          <a:p>
            <a:r>
              <a:rPr lang="en-US" b="1">
                <a:solidFill>
                  <a:schemeClr val="accent2"/>
                </a:solidFill>
                <a:latin typeface="Kruti Dev 010" charset="0"/>
              </a:rPr>
              <a:t> </a:t>
            </a:r>
            <a:r>
              <a:rPr lang="en-US" sz="3600" b="1">
                <a:solidFill>
                  <a:schemeClr val="accent2"/>
                </a:solidFill>
                <a:effectLst>
                  <a:outerShdw blurRad="38100" dist="38100" dir="2700000" algn="tl">
                    <a:srgbClr val="000000"/>
                  </a:outerShdw>
                </a:effectLst>
                <a:latin typeface="Kruti Dev 010" charset="0"/>
              </a:rPr>
              <a:t>mÙkj</a:t>
            </a:r>
            <a:r>
              <a:rPr lang="en-US" b="1">
                <a:solidFill>
                  <a:schemeClr val="accent2"/>
                </a:solidFill>
                <a:effectLst>
                  <a:outerShdw blurRad="38100" dist="38100" dir="2700000" algn="tl">
                    <a:srgbClr val="000000"/>
                  </a:outerShdw>
                </a:effectLst>
                <a:latin typeface="Kruti Dev 010" charset="0"/>
              </a:rPr>
              <a:t>           </a:t>
            </a:r>
            <a:r>
              <a:rPr lang="en-US" sz="3600" b="1">
                <a:solidFill>
                  <a:schemeClr val="accent2"/>
                </a:solidFill>
                <a:effectLst>
                  <a:outerShdw blurRad="38100" dist="38100" dir="2700000" algn="tl">
                    <a:srgbClr val="000000"/>
                  </a:outerShdw>
                </a:effectLst>
                <a:latin typeface="Kruti Dev 010" charset="0"/>
              </a:rPr>
              <a:t>nf{k.k</a:t>
            </a:r>
          </a:p>
        </p:txBody>
      </p:sp>
      <p:sp>
        <p:nvSpPr>
          <p:cNvPr id="536597" name="Rectangle 21"/>
          <p:cNvSpPr>
            <a:spLocks noChangeArrowheads="1"/>
          </p:cNvSpPr>
          <p:nvPr/>
        </p:nvSpPr>
        <p:spPr bwMode="auto">
          <a:xfrm>
            <a:off x="3197225" y="2636838"/>
            <a:ext cx="3019425" cy="644525"/>
          </a:xfrm>
          <a:prstGeom prst="rect">
            <a:avLst/>
          </a:prstGeom>
          <a:noFill/>
          <a:ln w="12700">
            <a:noFill/>
            <a:miter lim="800000"/>
            <a:headEnd/>
            <a:tailEnd/>
          </a:ln>
        </p:spPr>
        <p:txBody>
          <a:bodyPr wrap="none" lIns="90487" tIns="44450" rIns="90487" bIns="44450">
            <a:spAutoFit/>
          </a:bodyPr>
          <a:lstStyle/>
          <a:p>
            <a:r>
              <a:rPr lang="en-US" sz="3600" b="1">
                <a:solidFill>
                  <a:schemeClr val="accent2"/>
                </a:solidFill>
                <a:effectLst>
                  <a:outerShdw blurRad="38100" dist="38100" dir="2700000" algn="tl">
                    <a:srgbClr val="000000"/>
                  </a:outerShdw>
                </a:effectLst>
                <a:latin typeface="Kruti Dev 010" charset="0"/>
              </a:rPr>
              <a:t>btjk;y   ;gwnk</a:t>
            </a:r>
          </a:p>
        </p:txBody>
      </p:sp>
      <p:sp>
        <p:nvSpPr>
          <p:cNvPr id="43023"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3024"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5"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6"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7"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8"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9"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0"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1"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2"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3"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3034"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3035"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3036"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36615" name="Rectangle 39"/>
          <p:cNvSpPr>
            <a:spLocks noChangeArrowheads="1"/>
          </p:cNvSpPr>
          <p:nvPr/>
        </p:nvSpPr>
        <p:spPr bwMode="auto">
          <a:xfrm>
            <a:off x="3173413" y="1781175"/>
            <a:ext cx="3148012" cy="520700"/>
          </a:xfrm>
          <a:prstGeom prst="rect">
            <a:avLst/>
          </a:prstGeom>
          <a:noFill/>
          <a:ln w="12700">
            <a:noFill/>
            <a:miter lim="800000"/>
            <a:headEnd/>
            <a:tailEnd/>
          </a:ln>
          <a:effectLst/>
        </p:spPr>
        <p:txBody>
          <a:bodyPr wrap="none" lIns="90487" tIns="44450" rIns="90487" bIns="44450">
            <a:spAutoFit/>
          </a:bodyPr>
          <a:lstStyle/>
          <a:p>
            <a:r>
              <a:rPr lang="en-US" b="1">
                <a:solidFill>
                  <a:schemeClr val="accent1"/>
                </a:solidFill>
                <a:effectLst>
                  <a:outerShdw blurRad="38100" dist="38100" dir="2700000" algn="tl">
                    <a:srgbClr val="000000"/>
                  </a:outerShdw>
                </a:effectLst>
                <a:latin typeface="Kruti Dev 010" charset="0"/>
              </a:rPr>
              <a:t>&lt;&lt;&lt;&lt; </a:t>
            </a:r>
            <a:r>
              <a:rPr lang="en-US" b="1" i="1">
                <a:solidFill>
                  <a:schemeClr val="accent1"/>
                </a:solidFill>
                <a:effectLst>
                  <a:outerShdw blurRad="38100" dist="38100" dir="2700000" algn="tl">
                    <a:srgbClr val="000000"/>
                  </a:outerShdw>
                </a:effectLst>
                <a:latin typeface="Kruti Dev 010" charset="0"/>
              </a:rPr>
              <a:t>foHkktu</a:t>
            </a:r>
            <a:r>
              <a:rPr lang="en-US" b="1">
                <a:solidFill>
                  <a:schemeClr val="accent1"/>
                </a:solidFill>
                <a:effectLst>
                  <a:outerShdw blurRad="38100" dist="38100" dir="2700000" algn="tl">
                    <a:srgbClr val="000000"/>
                  </a:outerShdw>
                </a:effectLst>
                <a:latin typeface="Kruti Dev 010" charset="0"/>
              </a:rPr>
              <a:t> &gt;&gt;&gt;&gt;</a:t>
            </a:r>
          </a:p>
        </p:txBody>
      </p:sp>
      <p:sp>
        <p:nvSpPr>
          <p:cNvPr id="43038"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ƒ</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kjk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ƒ†%…ƒ</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43043" name="Group 116"/>
          <p:cNvGrpSpPr>
            <a:grpSpLocks/>
          </p:cNvGrpSpPr>
          <p:nvPr/>
        </p:nvGrpSpPr>
        <p:grpSpPr bwMode="auto">
          <a:xfrm>
            <a:off x="8018463" y="3436938"/>
            <a:ext cx="992187" cy="1843087"/>
            <a:chOff x="5051" y="2165"/>
            <a:chExt cx="625" cy="1161"/>
          </a:xfrm>
        </p:grpSpPr>
        <p:grpSp>
          <p:nvGrpSpPr>
            <p:cNvPr id="43083" name="Group 117"/>
            <p:cNvGrpSpPr>
              <a:grpSpLocks/>
            </p:cNvGrpSpPr>
            <p:nvPr/>
          </p:nvGrpSpPr>
          <p:grpSpPr bwMode="auto">
            <a:xfrm>
              <a:off x="5051" y="2165"/>
              <a:ext cx="618" cy="1161"/>
              <a:chOff x="5051" y="2165"/>
              <a:chExt cx="618" cy="1161"/>
            </a:xfrm>
          </p:grpSpPr>
          <p:sp>
            <p:nvSpPr>
              <p:cNvPr id="43085"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43086"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3087"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3088"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9"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3090"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3091"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92"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93"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94"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95"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96"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97"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98"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99"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00"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01" name="Rectangle 134"/>
              <p:cNvSpPr>
                <a:spLocks noChangeArrowheads="1"/>
              </p:cNvSpPr>
              <p:nvPr/>
            </p:nvSpPr>
            <p:spPr bwMode="auto">
              <a:xfrm>
                <a:off x="5051" y="2165"/>
                <a:ext cx="52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grpSp>
        <p:sp>
          <p:nvSpPr>
            <p:cNvPr id="43084" name="Rectangle 135"/>
            <p:cNvSpPr>
              <a:spLocks noChangeArrowheads="1"/>
            </p:cNvSpPr>
            <p:nvPr/>
          </p:nvSpPr>
          <p:spPr bwMode="auto">
            <a:xfrm>
              <a:off x="5139" y="2245"/>
              <a:ext cx="53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,l</a:t>
              </a:r>
              <a:r>
                <a:rPr lang="en-US" sz="900" b="1">
                  <a:solidFill>
                    <a:srgbClr val="000000"/>
                  </a:solidFill>
                  <a:latin typeface="Kruti Dev 010" charset="0"/>
                </a:rPr>
                <a:t> - </a:t>
              </a:r>
              <a:r>
                <a:rPr lang="en-US" sz="1100" b="1">
                  <a:solidFill>
                    <a:srgbClr val="000000"/>
                  </a:solidFill>
                  <a:latin typeface="Kruti Dev 010" charset="0"/>
                </a:rPr>
                <a:t>Mh</a:t>
              </a:r>
              <a:r>
                <a:rPr lang="en-US" sz="900" b="1">
                  <a:solidFill>
                    <a:srgbClr val="000000"/>
                  </a:solidFill>
                  <a:latin typeface="Kruti Dev 010" charset="0"/>
                </a:rPr>
                <a:t> - </a:t>
              </a:r>
              <a:r>
                <a:rPr lang="en-US" sz="1100" b="1">
                  <a:solidFill>
                    <a:srgbClr val="000000"/>
                  </a:solidFill>
                  <a:latin typeface="Kruti Dev 010" charset="0"/>
                </a:rPr>
                <a:t>,l</a:t>
              </a:r>
            </a:p>
          </p:txBody>
        </p:sp>
      </p:grpSp>
      <p:sp>
        <p:nvSpPr>
          <p:cNvPr id="536712" name="Rectangle 136"/>
          <p:cNvSpPr>
            <a:spLocks noChangeArrowheads="1"/>
          </p:cNvSpPr>
          <p:nvPr/>
        </p:nvSpPr>
        <p:spPr bwMode="auto">
          <a:xfrm>
            <a:off x="8051800" y="3725863"/>
            <a:ext cx="1041400" cy="274637"/>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2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43045" name="Rectangle 138"/>
          <p:cNvSpPr>
            <a:spLocks noChangeArrowheads="1"/>
          </p:cNvSpPr>
          <p:nvPr/>
        </p:nvSpPr>
        <p:spPr bwMode="auto">
          <a:xfrm>
            <a:off x="8032750" y="3925888"/>
            <a:ext cx="1003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grpSp>
        <p:nvGrpSpPr>
          <p:cNvPr id="43046" name="Group 143"/>
          <p:cNvGrpSpPr>
            <a:grpSpLocks/>
          </p:cNvGrpSpPr>
          <p:nvPr/>
        </p:nvGrpSpPr>
        <p:grpSpPr bwMode="auto">
          <a:xfrm>
            <a:off x="8013700" y="4079875"/>
            <a:ext cx="955675" cy="417513"/>
            <a:chOff x="5048" y="2570"/>
            <a:chExt cx="602" cy="263"/>
          </a:xfrm>
        </p:grpSpPr>
        <p:sp>
          <p:nvSpPr>
            <p:cNvPr id="43080" name="Rectangle 137"/>
            <p:cNvSpPr>
              <a:spLocks noChangeArrowheads="1"/>
            </p:cNvSpPr>
            <p:nvPr/>
          </p:nvSpPr>
          <p:spPr bwMode="auto">
            <a:xfrm>
              <a:off x="5048"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43081" name="Rectangle 139"/>
            <p:cNvSpPr>
              <a:spLocks noChangeArrowheads="1"/>
            </p:cNvSpPr>
            <p:nvPr/>
          </p:nvSpPr>
          <p:spPr bwMode="auto">
            <a:xfrm>
              <a:off x="5291" y="2570"/>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  ;gwnk</a:t>
              </a:r>
            </a:p>
          </p:txBody>
        </p:sp>
        <p:sp>
          <p:nvSpPr>
            <p:cNvPr id="43082" name="Rectangle 140"/>
            <p:cNvSpPr>
              <a:spLocks noChangeArrowheads="1"/>
            </p:cNvSpPr>
            <p:nvPr/>
          </p:nvSpPr>
          <p:spPr bwMode="auto">
            <a:xfrm>
              <a:off x="5100" y="2670"/>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43047" name="Text Box 141"/>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3048" name="Text Box 142"/>
          <p:cNvSpPr txBox="1">
            <a:spLocks noChangeArrowheads="1"/>
          </p:cNvSpPr>
          <p:nvPr/>
        </p:nvSpPr>
        <p:spPr bwMode="auto">
          <a:xfrm>
            <a:off x="8602663" y="6473825"/>
            <a:ext cx="273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3</a:t>
            </a:r>
            <a:endParaRPr lang="en-US" sz="1600">
              <a:solidFill>
                <a:srgbClr val="FFA27C"/>
              </a:solidFill>
              <a:latin typeface="Kruti Dev 010" charset="0"/>
            </a:endParaRPr>
          </a:p>
        </p:txBody>
      </p:sp>
      <p:sp>
        <p:nvSpPr>
          <p:cNvPr id="536720" name="Rectangle 144"/>
          <p:cNvSpPr>
            <a:spLocks noChangeArrowheads="1"/>
          </p:cNvSpPr>
          <p:nvPr/>
        </p:nvSpPr>
        <p:spPr bwMode="auto">
          <a:xfrm>
            <a:off x="8116888" y="654685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39</a:t>
            </a:r>
          </a:p>
        </p:txBody>
      </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23" name="Title 122"/>
          <p:cNvSpPr>
            <a:spLocks noGrp="1"/>
          </p:cNvSpPr>
          <p:nvPr>
            <p:ph type="title" idx="4294967295"/>
          </p:nvPr>
        </p:nvSpPr>
        <p:spPr>
          <a:xfrm>
            <a:off x="1862138" y="341313"/>
            <a:ext cx="5846762" cy="755650"/>
          </a:xfrm>
          <a:prstGeom prst="rect">
            <a:avLst/>
          </a:prstGeom>
        </p:spPr>
        <p:txBody>
          <a:bodyPr/>
          <a:lstStyle/>
          <a:p>
            <a:r>
              <a:rPr lang="en-US" sz="4800" b="1" i="1">
                <a:solidFill>
                  <a:srgbClr val="FFFF00"/>
                </a:solidFill>
                <a:latin typeface="Kruti Dev 010" charset="0"/>
                <a:ea typeface="ＭＳ Ｐゴシック" charset="0"/>
                <a:cs typeface="ＭＳ Ｐゴシック" charset="0"/>
              </a:rPr>
              <a:t>lkWykseu ds i'pkr~ ----</a:t>
            </a:r>
          </a:p>
        </p:txBody>
      </p:sp>
      <p:sp>
        <p:nvSpPr>
          <p:cNvPr id="536614" name="Rectangle 38"/>
          <p:cNvSpPr>
            <a:spLocks noChangeArrowheads="1"/>
          </p:cNvSpPr>
          <p:nvPr/>
        </p:nvSpPr>
        <p:spPr bwMode="auto">
          <a:xfrm>
            <a:off x="6226175" y="2159000"/>
            <a:ext cx="265617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a:t>
            </a:r>
            <a:r>
              <a:rPr lang="en-US"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kew</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 ‰%†&amp;</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ƒˆ</a:t>
            </a:r>
            <a:endPar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endParaRPr>
          </a:p>
          <a:p>
            <a:pPr>
              <a:defRPr/>
            </a:pP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ƒ </a:t>
            </a:r>
            <a:r>
              <a:rPr lang="en-US"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bfrgkl</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 ƒ</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&amp;</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ƒ‡</a:t>
            </a:r>
            <a:endPar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endParaRPr>
          </a:p>
        </p:txBody>
      </p:sp>
      <p:grpSp>
        <p:nvGrpSpPr>
          <p:cNvPr id="43053" name="Group 113"/>
          <p:cNvGrpSpPr>
            <a:grpSpLocks/>
          </p:cNvGrpSpPr>
          <p:nvPr/>
        </p:nvGrpSpPr>
        <p:grpSpPr bwMode="auto">
          <a:xfrm>
            <a:off x="6523121" y="1037647"/>
            <a:ext cx="1243787" cy="1010116"/>
            <a:chOff x="1557" y="1007"/>
            <a:chExt cx="2105" cy="1949"/>
          </a:xfrm>
        </p:grpSpPr>
        <p:grpSp>
          <p:nvGrpSpPr>
            <p:cNvPr id="43076" name="Group 115"/>
            <p:cNvGrpSpPr>
              <a:grpSpLocks/>
            </p:cNvGrpSpPr>
            <p:nvPr/>
          </p:nvGrpSpPr>
          <p:grpSpPr bwMode="auto">
            <a:xfrm>
              <a:off x="1557" y="1209"/>
              <a:ext cx="2105" cy="1421"/>
              <a:chOff x="578" y="2316"/>
              <a:chExt cx="2105" cy="1421"/>
            </a:xfrm>
          </p:grpSpPr>
          <p:sp>
            <p:nvSpPr>
              <p:cNvPr id="4307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307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43071"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3072"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3073"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3074"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3075"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43054" name="Group 113"/>
          <p:cNvGrpSpPr>
            <a:grpSpLocks/>
          </p:cNvGrpSpPr>
          <p:nvPr/>
        </p:nvGrpSpPr>
        <p:grpSpPr bwMode="auto">
          <a:xfrm>
            <a:off x="6289985" y="3307772"/>
            <a:ext cx="919814" cy="1010116"/>
            <a:chOff x="1557" y="1007"/>
            <a:chExt cx="2105" cy="1949"/>
          </a:xfrm>
        </p:grpSpPr>
        <p:grpSp>
          <p:nvGrpSpPr>
            <p:cNvPr id="43066" name="Group 115"/>
            <p:cNvGrpSpPr>
              <a:grpSpLocks/>
            </p:cNvGrpSpPr>
            <p:nvPr/>
          </p:nvGrpSpPr>
          <p:grpSpPr bwMode="auto">
            <a:xfrm>
              <a:off x="1557" y="1209"/>
              <a:ext cx="2105" cy="1421"/>
              <a:chOff x="578" y="2316"/>
              <a:chExt cx="2105" cy="1421"/>
            </a:xfrm>
          </p:grpSpPr>
          <p:sp>
            <p:nvSpPr>
              <p:cNvPr id="4306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306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43061"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3062"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3063"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3064"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3065"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122" name="Text Box 95"/>
          <p:cNvSpPr txBox="1">
            <a:spLocks noChangeArrowheads="1"/>
          </p:cNvSpPr>
          <p:nvPr/>
        </p:nvSpPr>
        <p:spPr bwMode="auto">
          <a:xfrm>
            <a:off x="6232525" y="809625"/>
            <a:ext cx="1400152" cy="13239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algn="ctr">
              <a:spcBef>
                <a:spcPts val="0"/>
              </a:spcBef>
              <a:defRPr/>
            </a:pPr>
            <a:r>
              <a:rPr lang="en-US" sz="4000" i="1" dirty="0">
                <a:solidFill>
                  <a:schemeClr val="tx1"/>
                </a:solidFill>
                <a:latin typeface="Kruti Dev 010" pitchFamily="2" charset="0"/>
                <a:ea typeface="Times New Roman" pitchFamily="-105" charset="0"/>
                <a:cs typeface="Times New Roman" pitchFamily="-105" charset="0"/>
              </a:rPr>
              <a:t>Mh</a:t>
            </a:r>
          </a:p>
          <a:p>
            <a:pPr algn="ctr">
              <a:spcBef>
                <a:spcPts val="0"/>
              </a:spcBef>
              <a:defRPr/>
            </a:pPr>
            <a:r>
              <a:rPr lang="en-US" sz="4000" i="1" dirty="0">
                <a:solidFill>
                  <a:schemeClr val="tx1"/>
                </a:solidFill>
                <a:latin typeface="Kruti Dev 010" pitchFamily="2" charset="0"/>
                <a:ea typeface="Times New Roman" pitchFamily="-105" charset="0"/>
                <a:cs typeface="Times New Roman" pitchFamily="-105" charset="0"/>
              </a:rPr>
              <a:t>lh</a:t>
            </a:r>
          </a:p>
        </p:txBody>
      </p:sp>
      <p:sp>
        <p:nvSpPr>
          <p:cNvPr id="101" name="Rectangle 100"/>
          <p:cNvSpPr/>
          <p:nvPr/>
        </p:nvSpPr>
        <p:spPr>
          <a:xfrm>
            <a:off x="40204"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3057" name="Rectangle 101"/>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3058"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98" name="Rectangle 97"/>
          <p:cNvSpPr/>
          <p:nvPr/>
        </p:nvSpPr>
        <p:spPr>
          <a:xfrm>
            <a:off x="213630"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P spid="53674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614363"/>
            <a:ext cx="3736975" cy="55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832" name="Text Box 152"/>
          <p:cNvSpPr txBox="1">
            <a:spLocks noChangeArrowheads="1"/>
          </p:cNvSpPr>
          <p:nvPr/>
        </p:nvSpPr>
        <p:spPr bwMode="auto">
          <a:xfrm>
            <a:off x="1812597" y="-135482"/>
            <a:ext cx="703421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ƒ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a:t>
            </a:r>
            <a:r>
              <a:rPr lang="en-US" b="1" dirty="0">
                <a:ln>
                  <a:solidFill>
                    <a:schemeClr val="tx1">
                      <a:lumMod val="95000"/>
                    </a:schemeClr>
                  </a:solidFill>
                </a:ln>
                <a:solidFill>
                  <a:schemeClr val="tx1"/>
                </a:solidFill>
                <a:latin typeface="Kruti Dev 010" pitchFamily="2" charset="0"/>
                <a:ea typeface="+mn-ea"/>
                <a:cs typeface="+mn-cs"/>
              </a:rPr>
              <a:t>%</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 ls ƒ</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t>
            </a:r>
            <a:r>
              <a:rPr lang="en-US" b="1" dirty="0">
                <a:ln>
                  <a:solidFill>
                    <a:schemeClr val="tx1">
                      <a:lumMod val="95000"/>
                    </a:schemeClr>
                  </a:solidFill>
                </a:ln>
                <a:solidFill>
                  <a:schemeClr val="tx1"/>
                </a:solidFill>
                <a:latin typeface="Kruti Dev 010"/>
                <a:ea typeface="+mn-ea"/>
                <a:cs typeface="+mn-cs"/>
              </a:rPr>
              <a:t>…ƒ</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44036"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038"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a:latin typeface="Kruti Dev 010" charset="0"/>
            </a:endParaRPr>
          </a:p>
        </p:txBody>
      </p:sp>
      <p:sp>
        <p:nvSpPr>
          <p:cNvPr id="44039"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a:latin typeface="Kruti Dev 010" charset="0"/>
            </a:endParaRPr>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105"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106"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5694" name="Rectangle 14"/>
          <p:cNvSpPr>
            <a:spLocks noChangeArrowheads="1"/>
          </p:cNvSpPr>
          <p:nvPr/>
        </p:nvSpPr>
        <p:spPr bwMode="auto">
          <a:xfrm>
            <a:off x="1608138" y="1677988"/>
            <a:ext cx="2555186"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4800" b="1" i="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ƒ</a:t>
            </a:r>
            <a:r>
              <a:rPr lang="en-US" sz="4800" b="1" i="1" dirty="0">
                <a:ln>
                  <a:solidFill>
                    <a:srgbClr val="FFFF00"/>
                  </a:solidFill>
                </a:ln>
                <a:solidFill>
                  <a:srgbClr val="FAFD00"/>
                </a:solidFill>
                <a:effectLst>
                  <a:outerShdw blurRad="38100" dist="38100" dir="2700000" algn="tl">
                    <a:srgbClr val="000000">
                      <a:alpha val="43137"/>
                    </a:srgbClr>
                  </a:outerShdw>
                </a:effectLst>
                <a:latin typeface="Kruti Dev 010"/>
                <a:ea typeface="+mn-ea"/>
                <a:cs typeface="+mn-cs"/>
              </a:rPr>
              <a:t>Œ</a:t>
            </a:r>
            <a:r>
              <a:rPr lang="en-US" sz="4800" b="1" i="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tkfr;ka</a:t>
            </a:r>
          </a:p>
        </p:txBody>
      </p:sp>
      <p:grpSp>
        <p:nvGrpSpPr>
          <p:cNvPr id="3" name="Group 15"/>
          <p:cNvGrpSpPr>
            <a:grpSpLocks/>
          </p:cNvGrpSpPr>
          <p:nvPr/>
        </p:nvGrpSpPr>
        <p:grpSpPr bwMode="auto">
          <a:xfrm>
            <a:off x="1495425" y="198438"/>
            <a:ext cx="7416800" cy="1504950"/>
            <a:chOff x="992" y="29"/>
            <a:chExt cx="4672" cy="948"/>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55697" name="Rectangle 17"/>
            <p:cNvSpPr>
              <a:spLocks noChangeArrowheads="1"/>
            </p:cNvSpPr>
            <p:nvPr/>
          </p:nvSpPr>
          <p:spPr bwMode="auto">
            <a:xfrm>
              <a:off x="1261" y="29"/>
              <a:ext cx="4403" cy="94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en-US" sz="4400" b="1" dirty="0">
                  <a:ln>
                    <a:solidFill>
                      <a:srgbClr val="FF0000"/>
                    </a:solidFill>
                  </a:ln>
                  <a:solidFill>
                    <a:srgbClr val="FF5008"/>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mÙkjh jkT; %</a:t>
              </a:r>
            </a:p>
            <a:p>
              <a:pPr>
                <a:defRPr/>
              </a:pPr>
              <a:r>
                <a:rPr lang="en-US" sz="3600" b="1" dirty="0">
                  <a:solidFill>
                    <a:srgbClr val="FF5008"/>
                  </a:solidFill>
                  <a:latin typeface="Kruti Dev 010" pitchFamily="2" charset="0"/>
                  <a:ea typeface="ＭＳ Ｐゴシック" charset="-128"/>
                  <a:cs typeface="ＭＳ Ｐゴシック" charset="-128"/>
                </a:rPr>
                <a:t>                      </a:t>
              </a:r>
              <a:r>
                <a:rPr lang="en-US" sz="4800" b="1" dirty="0">
                  <a:ln>
                    <a:solidFill>
                      <a:schemeClr val="bg2"/>
                    </a:solidFill>
                  </a:ln>
                  <a:solidFill>
                    <a:srgbClr val="1A0004"/>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btjk;y</a:t>
              </a:r>
            </a:p>
          </p:txBody>
        </p:sp>
      </p:grpSp>
      <p:sp>
        <p:nvSpPr>
          <p:cNvPr id="455699" name="Rectangle 19"/>
          <p:cNvSpPr>
            <a:spLocks noChangeArrowheads="1"/>
          </p:cNvSpPr>
          <p:nvPr/>
        </p:nvSpPr>
        <p:spPr bwMode="auto">
          <a:xfrm>
            <a:off x="555625" y="4164780"/>
            <a:ext cx="2311529"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4800" b="1" i="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a:t>
            </a:r>
            <a:r>
              <a:rPr lang="en-US" sz="4800" b="1" i="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tkfr;ka</a:t>
            </a:r>
            <a:endParaRPr lang="en-US" sz="4800" b="1" i="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endParaRPr>
          </a:p>
        </p:txBody>
      </p:sp>
      <p:grpSp>
        <p:nvGrpSpPr>
          <p:cNvPr id="4" name="Group 20"/>
          <p:cNvGrpSpPr>
            <a:grpSpLocks/>
          </p:cNvGrpSpPr>
          <p:nvPr/>
        </p:nvGrpSpPr>
        <p:grpSpPr bwMode="auto">
          <a:xfrm>
            <a:off x="266700" y="4864100"/>
            <a:ext cx="7416800" cy="1447800"/>
            <a:chOff x="168" y="3368"/>
            <a:chExt cx="4672" cy="912"/>
          </a:xfrm>
        </p:grpSpPr>
        <p:sp>
          <p:nvSpPr>
            <p:cNvPr id="455701" name="Rectangle 21"/>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55702" name="Rectangle 22"/>
            <p:cNvSpPr>
              <a:spLocks noChangeArrowheads="1"/>
            </p:cNvSpPr>
            <p:nvPr/>
          </p:nvSpPr>
          <p:spPr bwMode="auto">
            <a:xfrm>
              <a:off x="437" y="3370"/>
              <a:ext cx="4403" cy="91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400" b="1" dirty="0">
                  <a:solidFill>
                    <a:srgbClr val="FF5008"/>
                  </a:solidFill>
                  <a:latin typeface="Kruti Dev 010" pitchFamily="2" charset="0"/>
                  <a:ea typeface="ＭＳ Ｐゴシック" charset="-128"/>
                  <a:cs typeface="ＭＳ Ｐゴシック" charset="-128"/>
                </a:rPr>
                <a:t>nf{k.kh jkT; %</a:t>
              </a:r>
            </a:p>
            <a:p>
              <a:pPr>
                <a:defRPr/>
              </a:pPr>
              <a:r>
                <a:rPr lang="en-US" sz="3600" b="1" dirty="0">
                  <a:solidFill>
                    <a:srgbClr val="FF5008"/>
                  </a:solidFill>
                  <a:latin typeface="Kruti Dev 010" pitchFamily="2" charset="0"/>
                  <a:ea typeface="ＭＳ Ｐゴシック" charset="-128"/>
                  <a:cs typeface="ＭＳ Ｐゴシック" charset="-128"/>
                </a:rPr>
                <a:t>                        </a:t>
              </a:r>
              <a:r>
                <a:rPr lang="en-US" sz="4400" b="1" dirty="0">
                  <a:solidFill>
                    <a:srgbClr val="1A0004"/>
                  </a:solidFill>
                  <a:latin typeface="Kruti Dev 010" pitchFamily="2" charset="0"/>
                  <a:ea typeface="ＭＳ Ｐゴシック" charset="-128"/>
                  <a:cs typeface="ＭＳ Ｐゴシック" charset="-128"/>
                </a:rPr>
                <a:t>;gwnk</a:t>
              </a:r>
            </a:p>
          </p:txBody>
        </p:sp>
      </p:grpSp>
      <p:sp>
        <p:nvSpPr>
          <p:cNvPr id="455733" name="Text Box 53"/>
          <p:cNvSpPr txBox="1">
            <a:spLocks noChangeArrowheads="1"/>
          </p:cNvSpPr>
          <p:nvPr/>
        </p:nvSpPr>
        <p:spPr bwMode="auto">
          <a:xfrm>
            <a:off x="533400" y="2635250"/>
            <a:ext cx="3043238" cy="923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5400" b="1"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mn-ea"/>
                <a:cs typeface="+mn-cs"/>
              </a:rPr>
              <a:t>lkefj;k</a:t>
            </a:r>
          </a:p>
        </p:txBody>
      </p:sp>
      <p:sp>
        <p:nvSpPr>
          <p:cNvPr id="455734" name="Text Box 54"/>
          <p:cNvSpPr txBox="1">
            <a:spLocks noChangeArrowheads="1"/>
          </p:cNvSpPr>
          <p:nvPr/>
        </p:nvSpPr>
        <p:spPr bwMode="auto">
          <a:xfrm>
            <a:off x="4941942" y="4053818"/>
            <a:ext cx="3616325" cy="923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5400" b="1"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mn-ea"/>
                <a:cs typeface="+mn-cs"/>
              </a:rPr>
              <a:t>;:'kyse</a:t>
            </a: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55736" name="Oval 56"/>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44049" name="Group 121"/>
          <p:cNvGrpSpPr>
            <a:grpSpLocks/>
          </p:cNvGrpSpPr>
          <p:nvPr/>
        </p:nvGrpSpPr>
        <p:grpSpPr bwMode="auto">
          <a:xfrm>
            <a:off x="8026400" y="3448050"/>
            <a:ext cx="973138" cy="1831975"/>
            <a:chOff x="5056" y="2172"/>
            <a:chExt cx="613" cy="1154"/>
          </a:xfrm>
        </p:grpSpPr>
        <p:sp>
          <p:nvSpPr>
            <p:cNvPr id="44084"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44085"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4086"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4087"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88"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4089"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4090"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1"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2"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3"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4"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5"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6"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7"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8"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99"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4050" name="Text Box 145"/>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4051" name="Text Box 146"/>
          <p:cNvSpPr txBox="1">
            <a:spLocks noChangeArrowheads="1"/>
          </p:cNvSpPr>
          <p:nvPr/>
        </p:nvSpPr>
        <p:spPr bwMode="auto">
          <a:xfrm>
            <a:off x="8591550" y="6457950"/>
            <a:ext cx="284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Kruti Dev 010" charset="0"/>
              </a:rPr>
              <a:t>1</a:t>
            </a:r>
          </a:p>
        </p:txBody>
      </p:sp>
      <p:sp>
        <p:nvSpPr>
          <p:cNvPr id="455831" name="Rectangle 151"/>
          <p:cNvSpPr>
            <a:spLocks noChangeArrowheads="1"/>
          </p:cNvSpPr>
          <p:nvPr/>
        </p:nvSpPr>
        <p:spPr bwMode="auto">
          <a:xfrm>
            <a:off x="8113713" y="653732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40</a:t>
            </a:r>
          </a:p>
        </p:txBody>
      </p:sp>
      <p:sp>
        <p:nvSpPr>
          <p:cNvPr id="57" name="Title 56"/>
          <p:cNvSpPr>
            <a:spLocks noGrp="1"/>
          </p:cNvSpPr>
          <p:nvPr>
            <p:ph type="title" idx="4294967295"/>
          </p:nvPr>
        </p:nvSpPr>
        <p:spPr>
          <a:xfrm>
            <a:off x="739775" y="227013"/>
            <a:ext cx="8145463" cy="334962"/>
          </a:xfrm>
          <a:prstGeom prst="rect">
            <a:avLst/>
          </a:prstGeom>
        </p:spPr>
        <p:txBody>
          <a:bodyPr/>
          <a:lstStyle/>
          <a:p>
            <a:pPr algn="r"/>
            <a:r>
              <a:rPr lang="en-US" sz="3200" b="1" i="1">
                <a:latin typeface="Kruti Dev 010" charset="0"/>
                <a:ea typeface="ＭＳ Ｐゴシック" charset="0"/>
                <a:cs typeface="ＭＳ Ｐゴシック" charset="0"/>
              </a:rPr>
              <a:t>jkT;ksa dk foHkktu</a:t>
            </a:r>
          </a:p>
        </p:txBody>
      </p:sp>
      <p:grpSp>
        <p:nvGrpSpPr>
          <p:cNvPr id="44054" name="Group 116"/>
          <p:cNvGrpSpPr>
            <a:grpSpLocks/>
          </p:cNvGrpSpPr>
          <p:nvPr/>
        </p:nvGrpSpPr>
        <p:grpSpPr bwMode="auto">
          <a:xfrm>
            <a:off x="8018463" y="3436938"/>
            <a:ext cx="992187" cy="1843087"/>
            <a:chOff x="5051" y="2165"/>
            <a:chExt cx="625" cy="1161"/>
          </a:xfrm>
        </p:grpSpPr>
        <p:grpSp>
          <p:nvGrpSpPr>
            <p:cNvPr id="44065" name="Group 117"/>
            <p:cNvGrpSpPr>
              <a:grpSpLocks/>
            </p:cNvGrpSpPr>
            <p:nvPr/>
          </p:nvGrpSpPr>
          <p:grpSpPr bwMode="auto">
            <a:xfrm>
              <a:off x="5051" y="2165"/>
              <a:ext cx="618" cy="1161"/>
              <a:chOff x="5051" y="2165"/>
              <a:chExt cx="618" cy="1161"/>
            </a:xfrm>
          </p:grpSpPr>
          <p:sp>
            <p:nvSpPr>
              <p:cNvPr id="44067"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44068"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4069"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4070"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71"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4072"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4073"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74"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75"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76"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77"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78"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79"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80"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81"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82"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83" name="Rectangle 134"/>
              <p:cNvSpPr>
                <a:spLocks noChangeArrowheads="1"/>
              </p:cNvSpPr>
              <p:nvPr/>
            </p:nvSpPr>
            <p:spPr bwMode="auto">
              <a:xfrm>
                <a:off x="5051" y="2165"/>
                <a:ext cx="52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grpSp>
        <p:sp>
          <p:nvSpPr>
            <p:cNvPr id="44066" name="Rectangle 135"/>
            <p:cNvSpPr>
              <a:spLocks noChangeArrowheads="1"/>
            </p:cNvSpPr>
            <p:nvPr/>
          </p:nvSpPr>
          <p:spPr bwMode="auto">
            <a:xfrm>
              <a:off x="5139" y="2245"/>
              <a:ext cx="53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,l</a:t>
              </a:r>
              <a:r>
                <a:rPr lang="en-US" sz="900" b="1">
                  <a:solidFill>
                    <a:srgbClr val="000000"/>
                  </a:solidFill>
                  <a:latin typeface="Kruti Dev 010" charset="0"/>
                </a:rPr>
                <a:t> - </a:t>
              </a:r>
              <a:r>
                <a:rPr lang="en-US" sz="1100" b="1">
                  <a:solidFill>
                    <a:srgbClr val="000000"/>
                  </a:solidFill>
                  <a:latin typeface="Kruti Dev 010" charset="0"/>
                </a:rPr>
                <a:t>Mh</a:t>
              </a:r>
              <a:r>
                <a:rPr lang="en-US" sz="900" b="1">
                  <a:solidFill>
                    <a:srgbClr val="000000"/>
                  </a:solidFill>
                  <a:latin typeface="Kruti Dev 010" charset="0"/>
                </a:rPr>
                <a:t> - </a:t>
              </a:r>
              <a:r>
                <a:rPr lang="en-US" sz="1100" b="1">
                  <a:solidFill>
                    <a:srgbClr val="000000"/>
                  </a:solidFill>
                  <a:latin typeface="Kruti Dev 010" charset="0"/>
                </a:rPr>
                <a:t>,l</a:t>
              </a:r>
            </a:p>
          </p:txBody>
        </p:sp>
      </p:grpSp>
      <p:sp>
        <p:nvSpPr>
          <p:cNvPr id="81" name="Rectangle 136"/>
          <p:cNvSpPr>
            <a:spLocks noChangeArrowheads="1"/>
          </p:cNvSpPr>
          <p:nvPr/>
        </p:nvSpPr>
        <p:spPr bwMode="auto">
          <a:xfrm>
            <a:off x="8051800" y="3725863"/>
            <a:ext cx="1041400" cy="274637"/>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2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44056" name="Rectangle 138"/>
          <p:cNvSpPr>
            <a:spLocks noChangeArrowheads="1"/>
          </p:cNvSpPr>
          <p:nvPr/>
        </p:nvSpPr>
        <p:spPr bwMode="auto">
          <a:xfrm>
            <a:off x="8032750" y="3925888"/>
            <a:ext cx="1003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grpSp>
        <p:nvGrpSpPr>
          <p:cNvPr id="44057" name="Group 143"/>
          <p:cNvGrpSpPr>
            <a:grpSpLocks/>
          </p:cNvGrpSpPr>
          <p:nvPr/>
        </p:nvGrpSpPr>
        <p:grpSpPr bwMode="auto">
          <a:xfrm>
            <a:off x="8013700" y="4079875"/>
            <a:ext cx="955675" cy="417513"/>
            <a:chOff x="5048" y="2570"/>
            <a:chExt cx="602" cy="263"/>
          </a:xfrm>
        </p:grpSpPr>
        <p:sp>
          <p:nvSpPr>
            <p:cNvPr id="44062" name="Rectangle 137"/>
            <p:cNvSpPr>
              <a:spLocks noChangeArrowheads="1"/>
            </p:cNvSpPr>
            <p:nvPr/>
          </p:nvSpPr>
          <p:spPr bwMode="auto">
            <a:xfrm>
              <a:off x="5048"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44063" name="Rectangle 139"/>
            <p:cNvSpPr>
              <a:spLocks noChangeArrowheads="1"/>
            </p:cNvSpPr>
            <p:nvPr/>
          </p:nvSpPr>
          <p:spPr bwMode="auto">
            <a:xfrm>
              <a:off x="5291" y="2570"/>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  ;gwnk</a:t>
              </a:r>
            </a:p>
          </p:txBody>
        </p:sp>
        <p:sp>
          <p:nvSpPr>
            <p:cNvPr id="44064" name="Rectangle 140"/>
            <p:cNvSpPr>
              <a:spLocks noChangeArrowheads="1"/>
            </p:cNvSpPr>
            <p:nvPr/>
          </p:nvSpPr>
          <p:spPr bwMode="auto">
            <a:xfrm>
              <a:off x="5100" y="2670"/>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75" name="Rectangle 74"/>
          <p:cNvSpPr/>
          <p:nvPr/>
        </p:nvSpPr>
        <p:spPr>
          <a:xfrm>
            <a:off x="40204" y="-60211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4059" name="Rectangle 75"/>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4060"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74" name="Rectangle 73"/>
          <p:cNvSpPr/>
          <p:nvPr/>
        </p:nvSpPr>
        <p:spPr>
          <a:xfrm>
            <a:off x="208370" y="-74926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735" grpId="0" animBg="1"/>
      <p:bldP spid="45573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505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4506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45061" name="Rectangle 5"/>
          <p:cNvSpPr>
            <a:spLocks noChangeArrowheads="1"/>
          </p:cNvSpPr>
          <p:nvPr/>
        </p:nvSpPr>
        <p:spPr bwMode="auto">
          <a:xfrm>
            <a:off x="3141663" y="879475"/>
            <a:ext cx="1220787" cy="582613"/>
          </a:xfrm>
          <a:prstGeom prst="rect">
            <a:avLst/>
          </a:prstGeom>
          <a:noFill/>
          <a:ln w="12700">
            <a:noFill/>
            <a:miter lim="800000"/>
            <a:headEnd/>
            <a:tailEnd/>
          </a:ln>
        </p:spPr>
        <p:txBody>
          <a:bodyPr wrap="none" lIns="90487" tIns="44450" rIns="90487" bIns="44450">
            <a:spAutoFit/>
          </a:bodyPr>
          <a:lstStyle/>
          <a:p>
            <a:r>
              <a:rPr lang="en-US" sz="3200" b="1">
                <a:solidFill>
                  <a:schemeClr val="accent2"/>
                </a:solidFill>
                <a:effectLst>
                  <a:outerShdw blurRad="38100" dist="38100" dir="2700000" algn="tl">
                    <a:srgbClr val="000000"/>
                  </a:outerShdw>
                </a:effectLst>
                <a:latin typeface="Kruti Dev 010" charset="0"/>
              </a:rPr>
              <a:t>jktoa'k</a:t>
            </a:r>
          </a:p>
        </p:txBody>
      </p:sp>
      <p:sp>
        <p:nvSpPr>
          <p:cNvPr id="4506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56711" name="Rectangle 7"/>
          <p:cNvSpPr>
            <a:spLocks noChangeArrowheads="1"/>
          </p:cNvSpPr>
          <p:nvPr/>
        </p:nvSpPr>
        <p:spPr bwMode="auto">
          <a:xfrm>
            <a:off x="4786313" y="928688"/>
            <a:ext cx="1503362"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sz="2400" b="1">
                <a:solidFill>
                  <a:srgbClr val="FAFD00"/>
                </a:solidFill>
                <a:latin typeface="Kruti Dev 010" charset="0"/>
              </a:rPr>
              <a:t>ƒŒŒŒ ch-lh-</a:t>
            </a:r>
          </a:p>
        </p:txBody>
      </p:sp>
      <p:sp>
        <p:nvSpPr>
          <p:cNvPr id="45064"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5065" name="Rectangle 10"/>
          <p:cNvSpPr>
            <a:spLocks noChangeArrowheads="1"/>
          </p:cNvSpPr>
          <p:nvPr/>
        </p:nvSpPr>
        <p:spPr bwMode="auto">
          <a:xfrm>
            <a:off x="3846513" y="1304925"/>
            <a:ext cx="2032000" cy="520700"/>
          </a:xfrm>
          <a:prstGeom prst="rect">
            <a:avLst/>
          </a:prstGeom>
          <a:noFill/>
          <a:ln w="12700">
            <a:noFill/>
            <a:miter lim="800000"/>
            <a:headEnd/>
            <a:tailEnd/>
          </a:ln>
        </p:spPr>
        <p:txBody>
          <a:bodyPr wrap="none" lIns="90487" tIns="44450" rIns="90487" bIns="44450">
            <a:spAutoFit/>
          </a:bodyPr>
          <a:lstStyle/>
          <a:p>
            <a:r>
              <a:rPr lang="en-US" b="1">
                <a:solidFill>
                  <a:schemeClr val="bg2"/>
                </a:solidFill>
                <a:latin typeface="Kruti Dev 010" charset="0"/>
              </a:rPr>
              <a:t>,</a:t>
            </a:r>
            <a:r>
              <a:rPr lang="en-US" b="1">
                <a:solidFill>
                  <a:schemeClr val="bg2"/>
                </a:solidFill>
                <a:effectLst>
                  <a:outerShdw blurRad="38100" dist="38100" dir="2700000" algn="tl">
                    <a:srgbClr val="000000"/>
                  </a:outerShdw>
                </a:effectLst>
                <a:latin typeface="Kruti Dev 010" charset="0"/>
              </a:rPr>
              <a:t>l - Mh - ,l</a:t>
            </a:r>
          </a:p>
        </p:txBody>
      </p:sp>
      <p:sp>
        <p:nvSpPr>
          <p:cNvPr id="45066" name="Rectangle 11"/>
          <p:cNvSpPr>
            <a:spLocks noChangeArrowheads="1"/>
          </p:cNvSpPr>
          <p:nvPr/>
        </p:nvSpPr>
        <p:spPr bwMode="auto">
          <a:xfrm>
            <a:off x="3643313" y="3094038"/>
            <a:ext cx="1971675" cy="644525"/>
          </a:xfrm>
          <a:prstGeom prst="rect">
            <a:avLst/>
          </a:prstGeom>
          <a:noFill/>
          <a:ln w="12700">
            <a:noFill/>
            <a:miter lim="800000"/>
            <a:headEnd/>
            <a:tailEnd/>
          </a:ln>
        </p:spPr>
        <p:txBody>
          <a:bodyPr wrap="none" lIns="90487" tIns="44450" rIns="90487" bIns="44450">
            <a:spAutoFit/>
          </a:bodyPr>
          <a:lstStyle/>
          <a:p>
            <a:r>
              <a:rPr lang="en-US" sz="3600" b="1">
                <a:solidFill>
                  <a:schemeClr val="bg2"/>
                </a:solidFill>
                <a:effectLst>
                  <a:outerShdw blurRad="38100" dist="38100" dir="2700000" algn="tl">
                    <a:srgbClr val="000000"/>
                  </a:outerShdw>
                </a:effectLst>
                <a:latin typeface="Kruti Dev 010" charset="0"/>
              </a:rPr>
              <a:t>ƒŒ      „</a:t>
            </a: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45068" name="Group 14"/>
          <p:cNvGrpSpPr>
            <a:grpSpLocks/>
          </p:cNvGrpSpPr>
          <p:nvPr/>
        </p:nvGrpSpPr>
        <p:grpSpPr bwMode="auto">
          <a:xfrm>
            <a:off x="901700" y="2603500"/>
            <a:ext cx="2201863" cy="1765300"/>
            <a:chOff x="568" y="1640"/>
            <a:chExt cx="1387" cy="1112"/>
          </a:xfrm>
        </p:grpSpPr>
        <p:grpSp>
          <p:nvGrpSpPr>
            <p:cNvPr id="45149"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5152"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45153"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456723" name="Rectangle 19"/>
            <p:cNvSpPr>
              <a:spLocks noChangeArrowheads="1"/>
            </p:cNvSpPr>
            <p:nvPr/>
          </p:nvSpPr>
          <p:spPr bwMode="auto">
            <a:xfrm>
              <a:off x="793" y="174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a:t>
              </a:r>
              <a:r>
                <a:rPr lang="en-US" sz="3600" dirty="0">
                  <a:solidFill>
                    <a:schemeClr val="tx2"/>
                  </a:solidFill>
                  <a:latin typeface="Kruti Dev 010" pitchFamily="2" charset="0"/>
                  <a:ea typeface="+mn-ea"/>
                  <a:cs typeface="+mn-cs"/>
                </a:rPr>
                <a:t> </a:t>
              </a:r>
              <a:r>
                <a:rPr lang="en-US" sz="6000" dirty="0">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lh</a:t>
              </a:r>
            </a:p>
          </p:txBody>
        </p:sp>
      </p:grpSp>
      <p:sp>
        <p:nvSpPr>
          <p:cNvPr id="45069" name="Rectangle 20"/>
          <p:cNvSpPr>
            <a:spLocks noChangeArrowheads="1"/>
          </p:cNvSpPr>
          <p:nvPr/>
        </p:nvSpPr>
        <p:spPr bwMode="auto">
          <a:xfrm>
            <a:off x="3457575" y="2151063"/>
            <a:ext cx="3898900" cy="642937"/>
          </a:xfrm>
          <a:prstGeom prst="rect">
            <a:avLst/>
          </a:prstGeom>
          <a:noFill/>
          <a:ln w="12700">
            <a:noFill/>
            <a:miter lim="800000"/>
            <a:headEnd/>
            <a:tailEnd/>
          </a:ln>
        </p:spPr>
        <p:txBody>
          <a:bodyPr lIns="90487" tIns="44450" rIns="90487" bIns="44450">
            <a:spAutoFit/>
          </a:bodyPr>
          <a:lstStyle/>
          <a:p>
            <a:r>
              <a:rPr lang="en-US" sz="3600" b="1">
                <a:solidFill>
                  <a:schemeClr val="bg2"/>
                </a:solidFill>
                <a:effectLst>
                  <a:outerShdw blurRad="38100" dist="38100" dir="2700000" algn="tl">
                    <a:srgbClr val="000000"/>
                  </a:outerShdw>
                </a:effectLst>
                <a:latin typeface="Kruti Dev 010" charset="0"/>
              </a:rPr>
              <a:t>mÙkj</a:t>
            </a:r>
            <a:r>
              <a:rPr lang="en-US" b="1">
                <a:solidFill>
                  <a:schemeClr val="bg2"/>
                </a:solidFill>
                <a:effectLst>
                  <a:outerShdw blurRad="38100" dist="38100" dir="2700000" algn="tl">
                    <a:srgbClr val="000000"/>
                  </a:outerShdw>
                </a:effectLst>
                <a:latin typeface="Kruti Dev 010" charset="0"/>
              </a:rPr>
              <a:t>          </a:t>
            </a:r>
            <a:r>
              <a:rPr lang="en-US" sz="3600" b="1">
                <a:solidFill>
                  <a:schemeClr val="bg2"/>
                </a:solidFill>
                <a:effectLst>
                  <a:outerShdw blurRad="38100" dist="38100" dir="2700000" algn="tl">
                    <a:srgbClr val="000000"/>
                  </a:outerShdw>
                </a:effectLst>
                <a:latin typeface="Kruti Dev 010" charset="0"/>
              </a:rPr>
              <a:t>nf{k.k</a:t>
            </a:r>
          </a:p>
        </p:txBody>
      </p:sp>
      <p:sp>
        <p:nvSpPr>
          <p:cNvPr id="45070" name="Rectangle 21"/>
          <p:cNvSpPr>
            <a:spLocks noChangeArrowheads="1"/>
          </p:cNvSpPr>
          <p:nvPr/>
        </p:nvSpPr>
        <p:spPr bwMode="auto">
          <a:xfrm>
            <a:off x="3211513" y="2624138"/>
            <a:ext cx="3341687" cy="644525"/>
          </a:xfrm>
          <a:prstGeom prst="rect">
            <a:avLst/>
          </a:prstGeom>
          <a:noFill/>
          <a:ln w="12700">
            <a:noFill/>
            <a:miter lim="800000"/>
            <a:headEnd/>
            <a:tailEnd/>
          </a:ln>
        </p:spPr>
        <p:txBody>
          <a:bodyPr wrap="none" lIns="90487" tIns="44450" rIns="90487" bIns="44450">
            <a:spAutoFit/>
          </a:bodyPr>
          <a:lstStyle/>
          <a:p>
            <a:r>
              <a:rPr lang="en-US" sz="3600" b="1">
                <a:solidFill>
                  <a:schemeClr val="bg2"/>
                </a:solidFill>
                <a:effectLst>
                  <a:outerShdw blurRad="38100" dist="38100" dir="2700000" algn="tl">
                    <a:srgbClr val="000000"/>
                  </a:outerShdw>
                </a:effectLst>
                <a:latin typeface="Kruti Dev 010" charset="0"/>
              </a:rPr>
              <a:t>btjk;y</a:t>
            </a:r>
            <a:r>
              <a:rPr lang="en-US" b="1">
                <a:solidFill>
                  <a:schemeClr val="bg2"/>
                </a:solidFill>
                <a:effectLst>
                  <a:outerShdw blurRad="38100" dist="38100" dir="2700000" algn="tl">
                    <a:srgbClr val="000000"/>
                  </a:outerShdw>
                </a:effectLst>
                <a:latin typeface="Kruti Dev 010" charset="0"/>
              </a:rPr>
              <a:t>      </a:t>
            </a:r>
            <a:r>
              <a:rPr lang="en-US" sz="3600" b="1">
                <a:solidFill>
                  <a:schemeClr val="bg2"/>
                </a:solidFill>
                <a:effectLst>
                  <a:outerShdw blurRad="38100" dist="38100" dir="2700000" algn="tl">
                    <a:srgbClr val="000000"/>
                  </a:outerShdw>
                </a:effectLst>
                <a:latin typeface="Kruti Dev 010" charset="0"/>
              </a:rPr>
              <a:t>;gwnk</a:t>
            </a:r>
          </a:p>
        </p:txBody>
      </p:sp>
      <p:sp>
        <p:nvSpPr>
          <p:cNvPr id="45071"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5072"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3"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4"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5"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7"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8"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9"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0"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1"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5082"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5083"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5084"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56746" name="Rectangle 42"/>
          <p:cNvSpPr>
            <a:spLocks noChangeArrowheads="1"/>
          </p:cNvSpPr>
          <p:nvPr/>
        </p:nvSpPr>
        <p:spPr bwMode="auto">
          <a:xfrm>
            <a:off x="3173413" y="1781175"/>
            <a:ext cx="3148012" cy="520700"/>
          </a:xfrm>
          <a:prstGeom prst="rect">
            <a:avLst/>
          </a:prstGeom>
          <a:noFill/>
          <a:ln w="12700">
            <a:noFill/>
            <a:miter lim="800000"/>
            <a:headEnd/>
            <a:tailEnd/>
          </a:ln>
          <a:effectLst/>
        </p:spPr>
        <p:txBody>
          <a:bodyPr wrap="none" lIns="90487" tIns="44450" rIns="90487" bIns="44450">
            <a:spAutoFit/>
          </a:bodyPr>
          <a:lstStyle/>
          <a:p>
            <a:r>
              <a:rPr lang="en-US" b="1">
                <a:solidFill>
                  <a:schemeClr val="accent1"/>
                </a:solidFill>
                <a:effectLst>
                  <a:outerShdw blurRad="38100" dist="38100" dir="2700000" algn="tl">
                    <a:srgbClr val="000000"/>
                  </a:outerShdw>
                </a:effectLst>
                <a:latin typeface="Kruti Dev 010" charset="0"/>
              </a:rPr>
              <a:t>&lt;&lt;&lt;&lt; </a:t>
            </a:r>
            <a:r>
              <a:rPr lang="en-US" b="1" i="1">
                <a:solidFill>
                  <a:schemeClr val="accent1"/>
                </a:solidFill>
                <a:effectLst>
                  <a:outerShdw blurRad="38100" dist="38100" dir="2700000" algn="tl">
                    <a:srgbClr val="000000"/>
                  </a:outerShdw>
                </a:effectLst>
                <a:latin typeface="Kruti Dev 010" charset="0"/>
              </a:rPr>
              <a:t>foHkktu</a:t>
            </a:r>
            <a:r>
              <a:rPr lang="en-US" b="1">
                <a:solidFill>
                  <a:schemeClr val="accent1"/>
                </a:solidFill>
                <a:effectLst>
                  <a:outerShdw blurRad="38100" dist="38100" dir="2700000" algn="tl">
                    <a:srgbClr val="000000"/>
                  </a:outerShdw>
                </a:effectLst>
                <a:latin typeface="Kruti Dev 010" charset="0"/>
              </a:rPr>
              <a:t> &gt;&gt;&gt;&gt;</a:t>
            </a:r>
          </a:p>
        </p:txBody>
      </p:sp>
      <p:sp>
        <p:nvSpPr>
          <p:cNvPr id="45086"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87"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86" name="Text Box 82"/>
          <p:cNvSpPr txBox="1">
            <a:spLocks noChangeArrowheads="1"/>
          </p:cNvSpPr>
          <p:nvPr/>
        </p:nvSpPr>
        <p:spPr bwMode="auto">
          <a:xfrm>
            <a:off x="1778000" y="-22225"/>
            <a:ext cx="564991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a:ea typeface="+mn-ea"/>
                <a:cs typeface="+mn-cs"/>
              </a:rPr>
              <a:t>ƒ</a:t>
            </a: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ƒ</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&amp;</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 ;'kk;kg ls eykdh rd</a:t>
            </a:r>
          </a:p>
        </p:txBody>
      </p:sp>
      <p:sp>
        <p:nvSpPr>
          <p:cNvPr id="45089" name="Text Box 131"/>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5090" name="Text Box 132"/>
          <p:cNvSpPr txBox="1">
            <a:spLocks noChangeArrowheads="1"/>
          </p:cNvSpPr>
          <p:nvPr/>
        </p:nvSpPr>
        <p:spPr bwMode="auto">
          <a:xfrm>
            <a:off x="8659813" y="64277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1800" b="1">
              <a:solidFill>
                <a:schemeClr val="tx1"/>
              </a:solidFill>
              <a:latin typeface="Kruti Dev 010" charset="0"/>
            </a:endParaRPr>
          </a:p>
        </p:txBody>
      </p:sp>
      <p:grpSp>
        <p:nvGrpSpPr>
          <p:cNvPr id="45091" name="Group 96"/>
          <p:cNvGrpSpPr>
            <a:grpSpLocks/>
          </p:cNvGrpSpPr>
          <p:nvPr/>
        </p:nvGrpSpPr>
        <p:grpSpPr bwMode="auto">
          <a:xfrm>
            <a:off x="8018463" y="3436938"/>
            <a:ext cx="1049337" cy="1843087"/>
            <a:chOff x="8018463" y="3436938"/>
            <a:chExt cx="1049516" cy="1843087"/>
          </a:xfrm>
        </p:grpSpPr>
        <p:grpSp>
          <p:nvGrpSpPr>
            <p:cNvPr id="45123" name="Group 105"/>
            <p:cNvGrpSpPr>
              <a:grpSpLocks/>
            </p:cNvGrpSpPr>
            <p:nvPr/>
          </p:nvGrpSpPr>
          <p:grpSpPr bwMode="auto">
            <a:xfrm>
              <a:off x="8018463" y="3436938"/>
              <a:ext cx="981075" cy="1843087"/>
              <a:chOff x="5051" y="2165"/>
              <a:chExt cx="618" cy="1161"/>
            </a:xfrm>
          </p:grpSpPr>
          <p:sp>
            <p:nvSpPr>
              <p:cNvPr id="45132"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45133"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5134"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5135"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36"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5137"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5138"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39"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40"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41"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42"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43"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44"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45"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46"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47"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48" name="Rectangle 122"/>
              <p:cNvSpPr>
                <a:spLocks noChangeArrowheads="1"/>
              </p:cNvSpPr>
              <p:nvPr/>
            </p:nvSpPr>
            <p:spPr bwMode="auto">
              <a:xfrm>
                <a:off x="5051" y="2165"/>
                <a:ext cx="52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grpSp>
        <p:sp>
          <p:nvSpPr>
            <p:cNvPr id="45124"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456828" name="Rectangle 124"/>
            <p:cNvSpPr>
              <a:spLocks noChangeArrowheads="1"/>
            </p:cNvSpPr>
            <p:nvPr/>
          </p:nvSpPr>
          <p:spPr bwMode="auto">
            <a:xfrm>
              <a:off x="8051806" y="3741738"/>
              <a:ext cx="1008235"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45126"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456833" name="Rectangle 129"/>
            <p:cNvSpPr>
              <a:spLocks noChangeArrowheads="1"/>
            </p:cNvSpPr>
            <p:nvPr/>
          </p:nvSpPr>
          <p:spPr bwMode="auto">
            <a:xfrm>
              <a:off x="8129607" y="4427538"/>
              <a:ext cx="776419"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45128" name="Group 133"/>
            <p:cNvGrpSpPr>
              <a:grpSpLocks/>
            </p:cNvGrpSpPr>
            <p:nvPr/>
          </p:nvGrpSpPr>
          <p:grpSpPr bwMode="auto">
            <a:xfrm>
              <a:off x="8037513" y="4071938"/>
              <a:ext cx="963612" cy="433387"/>
              <a:chOff x="5063" y="2565"/>
              <a:chExt cx="607" cy="273"/>
            </a:xfrm>
          </p:grpSpPr>
          <p:sp>
            <p:nvSpPr>
              <p:cNvPr id="45129"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45130"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45131"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grpSp>
      <p:sp>
        <p:nvSpPr>
          <p:cNvPr id="456841" name="Rectangle 137"/>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41</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7" name="Title 116"/>
          <p:cNvSpPr>
            <a:spLocks noGrp="1"/>
          </p:cNvSpPr>
          <p:nvPr>
            <p:ph type="title" idx="4294967295"/>
          </p:nvPr>
        </p:nvSpPr>
        <p:spPr bwMode="auto">
          <a:xfrm>
            <a:off x="3190875" y="3554413"/>
            <a:ext cx="2949575" cy="54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b="1" i="1">
                <a:solidFill>
                  <a:schemeClr val="accent1"/>
                </a:solidFill>
                <a:effectLst/>
                <a:latin typeface="Kruti Dev 010" charset="0"/>
                <a:ea typeface="ＭＳ Ｐゴシック" charset="0"/>
                <a:cs typeface="ＭＳ Ｐゴシック" charset="0"/>
              </a:rPr>
              <a:t>Hkfo";oDrk</a:t>
            </a:r>
            <a:endParaRPr lang="en-US" sz="3600">
              <a:effectLst/>
              <a:latin typeface="Kruti Dev 010" charset="0"/>
              <a:ea typeface="ＭＳ Ｐゴシック" charset="0"/>
              <a:cs typeface="ＭＳ Ｐゴシック" charset="0"/>
            </a:endParaRPr>
          </a:p>
        </p:txBody>
      </p:sp>
      <p:grpSp>
        <p:nvGrpSpPr>
          <p:cNvPr id="45095" name="Group 113"/>
          <p:cNvGrpSpPr>
            <a:grpSpLocks/>
          </p:cNvGrpSpPr>
          <p:nvPr/>
        </p:nvGrpSpPr>
        <p:grpSpPr bwMode="auto">
          <a:xfrm>
            <a:off x="6289985" y="1290059"/>
            <a:ext cx="919814" cy="1010116"/>
            <a:chOff x="1557" y="1007"/>
            <a:chExt cx="2105" cy="1949"/>
          </a:xfrm>
        </p:grpSpPr>
        <p:grpSp>
          <p:nvGrpSpPr>
            <p:cNvPr id="45119" name="Group 115"/>
            <p:cNvGrpSpPr>
              <a:grpSpLocks/>
            </p:cNvGrpSpPr>
            <p:nvPr/>
          </p:nvGrpSpPr>
          <p:grpSpPr bwMode="auto">
            <a:xfrm>
              <a:off x="1557" y="1209"/>
              <a:ext cx="2105" cy="1421"/>
              <a:chOff x="578" y="2316"/>
              <a:chExt cx="2105" cy="1421"/>
            </a:xfrm>
          </p:grpSpPr>
          <p:sp>
            <p:nvSpPr>
              <p:cNvPr id="4512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512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45114"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5115"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5116"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5117"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5118"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45096" name="Group 113"/>
          <p:cNvGrpSpPr>
            <a:grpSpLocks/>
          </p:cNvGrpSpPr>
          <p:nvPr/>
        </p:nvGrpSpPr>
        <p:grpSpPr bwMode="auto">
          <a:xfrm>
            <a:off x="6289985" y="3307772"/>
            <a:ext cx="919814" cy="1010116"/>
            <a:chOff x="1557" y="1007"/>
            <a:chExt cx="2105" cy="1949"/>
          </a:xfrm>
        </p:grpSpPr>
        <p:grpSp>
          <p:nvGrpSpPr>
            <p:cNvPr id="45109" name="Group 115"/>
            <p:cNvGrpSpPr>
              <a:grpSpLocks/>
            </p:cNvGrpSpPr>
            <p:nvPr/>
          </p:nvGrpSpPr>
          <p:grpSpPr bwMode="auto">
            <a:xfrm>
              <a:off x="1557" y="1209"/>
              <a:ext cx="2105" cy="1421"/>
              <a:chOff x="578" y="2316"/>
              <a:chExt cx="2105" cy="1421"/>
            </a:xfrm>
          </p:grpSpPr>
          <p:sp>
            <p:nvSpPr>
              <p:cNvPr id="4511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511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45104"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5105"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5106"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5107"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5108"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118" name="Text Box 95"/>
          <p:cNvSpPr txBox="1">
            <a:spLocks noChangeArrowheads="1"/>
          </p:cNvSpPr>
          <p:nvPr/>
        </p:nvSpPr>
        <p:spPr bwMode="auto">
          <a:xfrm>
            <a:off x="6248400" y="1212850"/>
            <a:ext cx="863600" cy="14465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400" i="1" dirty="0">
                <a:ln>
                  <a:solidFill>
                    <a:schemeClr val="tx1"/>
                  </a:solidFill>
                </a:ln>
                <a:solidFill>
                  <a:schemeClr val="tx1"/>
                </a:solidFill>
                <a:latin typeface="Kruti Dev 010" pitchFamily="2" charset="0"/>
                <a:ea typeface="Times New Roman" pitchFamily="-105" charset="0"/>
                <a:cs typeface="Times New Roman" pitchFamily="-105" charset="0"/>
              </a:rPr>
              <a:t>Mh lh</a:t>
            </a:r>
          </a:p>
        </p:txBody>
      </p:sp>
      <p:sp>
        <p:nvSpPr>
          <p:cNvPr id="456745" name="Rectangle 41"/>
          <p:cNvSpPr>
            <a:spLocks noChangeArrowheads="1"/>
          </p:cNvSpPr>
          <p:nvPr/>
        </p:nvSpPr>
        <p:spPr bwMode="auto">
          <a:xfrm>
            <a:off x="6046185" y="2342494"/>
            <a:ext cx="3010438"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kew</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ƒˆ</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endParaRPr>
          </a:p>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ƒ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bfrgkl</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ƒ‰</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mn-ea"/>
                <a:cs typeface="+mn-cs"/>
              </a:rPr>
              <a:t>ƒ‡</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endParaRPr>
          </a:p>
        </p:txBody>
      </p:sp>
      <p:sp>
        <p:nvSpPr>
          <p:cNvPr id="100" name="Rectangle 99"/>
          <p:cNvSpPr/>
          <p:nvPr/>
        </p:nvSpPr>
        <p:spPr>
          <a:xfrm>
            <a:off x="40204" y="-52328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5100" name="Rectangle 100"/>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5101"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97" name="Rectangle 96"/>
          <p:cNvSpPr/>
          <p:nvPr/>
        </p:nvSpPr>
        <p:spPr>
          <a:xfrm>
            <a:off x="276694" y="-66517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84" grpId="0" animBg="1"/>
      <p:bldP spid="1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83"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6084"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1600">
              <a:solidFill>
                <a:srgbClr val="003399"/>
              </a:solidFill>
              <a:latin typeface="Kruti Dev 010" charset="0"/>
            </a:endParaRPr>
          </a:p>
        </p:txBody>
      </p:sp>
      <p:sp>
        <p:nvSpPr>
          <p:cNvPr id="46085" name="Rectangle 5"/>
          <p:cNvSpPr>
            <a:spLocks noChangeArrowheads="1"/>
          </p:cNvSpPr>
          <p:nvPr/>
        </p:nvSpPr>
        <p:spPr bwMode="auto">
          <a:xfrm>
            <a:off x="3527425" y="1255713"/>
            <a:ext cx="2559050" cy="644525"/>
          </a:xfrm>
          <a:prstGeom prst="rect">
            <a:avLst/>
          </a:prstGeom>
          <a:noFill/>
          <a:ln w="12700">
            <a:noFill/>
            <a:miter lim="800000"/>
            <a:headEnd/>
            <a:tailEnd/>
          </a:ln>
        </p:spPr>
        <p:txBody>
          <a:bodyPr wrap="none" lIns="90487" tIns="44450" rIns="90487" bIns="44450">
            <a:spAutoFit/>
          </a:bodyPr>
          <a:lstStyle/>
          <a:p>
            <a:r>
              <a:rPr lang="en-US" sz="3600" b="1">
                <a:solidFill>
                  <a:schemeClr val="bg2"/>
                </a:solidFill>
                <a:effectLst>
                  <a:outerShdw blurRad="38100" dist="38100" dir="2700000" algn="tl">
                    <a:srgbClr val="000000"/>
                  </a:outerShdw>
                </a:effectLst>
                <a:latin typeface="Kruti Dev 010" charset="0"/>
              </a:rPr>
              <a:t>,l - Mh - ,l</a:t>
            </a:r>
          </a:p>
        </p:txBody>
      </p:sp>
      <p:sp>
        <p:nvSpPr>
          <p:cNvPr id="46086"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62183" name="Rectangle 7"/>
          <p:cNvSpPr>
            <a:spLocks noChangeArrowheads="1"/>
          </p:cNvSpPr>
          <p:nvPr/>
        </p:nvSpPr>
        <p:spPr bwMode="auto">
          <a:xfrm>
            <a:off x="4786313" y="928688"/>
            <a:ext cx="1938030" cy="582211"/>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sz="3200" b="1" dirty="0" err="1">
                <a:ln>
                  <a:solidFill>
                    <a:srgbClr val="00CCFF"/>
                  </a:solidFill>
                </a:ln>
                <a:solidFill>
                  <a:srgbClr val="00CCFF"/>
                </a:solidFill>
                <a:effectLst>
                  <a:outerShdw blurRad="38100" dist="38100" dir="2700000" algn="tl">
                    <a:srgbClr val="000000">
                      <a:alpha val="43137"/>
                    </a:srgbClr>
                  </a:outerShdw>
                </a:effectLst>
                <a:latin typeface="Kruti Dev 010" pitchFamily="2" charset="0"/>
                <a:ea typeface="+mn-ea"/>
                <a:cs typeface="+mn-cs"/>
              </a:rPr>
              <a:t>ƒ</a:t>
            </a:r>
            <a:r>
              <a:rPr lang="en-US" sz="3200" b="1" dirty="0" err="1">
                <a:ln>
                  <a:solidFill>
                    <a:srgbClr val="00CCFF"/>
                  </a:solidFill>
                </a:ln>
                <a:solidFill>
                  <a:srgbClr val="00CCFF"/>
                </a:solidFill>
                <a:effectLst>
                  <a:outerShdw blurRad="38100" dist="38100" dir="2700000" algn="tl">
                    <a:srgbClr val="000000">
                      <a:alpha val="43137"/>
                    </a:srgbClr>
                  </a:outerShdw>
                </a:effectLst>
                <a:latin typeface="Kruti Dev 010"/>
                <a:ea typeface="+mn-ea"/>
                <a:cs typeface="+mn-cs"/>
              </a:rPr>
              <a:t>ŒŒŒ</a:t>
            </a:r>
            <a:r>
              <a:rPr lang="en-US" sz="3200" b="1" dirty="0">
                <a:ln>
                  <a:solidFill>
                    <a:srgbClr val="00CCFF"/>
                  </a:solidFill>
                </a:ln>
                <a:solidFill>
                  <a:srgbClr val="00CCFF"/>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46088"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latin typeface="Kruti Dev 010" charset="0"/>
            </a:endParaRPr>
          </a:p>
        </p:txBody>
      </p:sp>
      <p:sp>
        <p:nvSpPr>
          <p:cNvPr id="46090" name="Rectangle 10"/>
          <p:cNvSpPr>
            <a:spLocks noChangeArrowheads="1"/>
          </p:cNvSpPr>
          <p:nvPr/>
        </p:nvSpPr>
        <p:spPr bwMode="auto">
          <a:xfrm>
            <a:off x="3596016" y="3105913"/>
            <a:ext cx="2347584" cy="1197764"/>
          </a:xfrm>
          <a:prstGeom prst="rect">
            <a:avLst/>
          </a:prstGeom>
          <a:noFill/>
          <a:ln w="12700">
            <a:noFill/>
            <a:miter lim="800000"/>
            <a:headEnd/>
            <a:tailEnd/>
          </a:ln>
        </p:spPr>
        <p:txBody>
          <a:bodyPr lIns="90487" tIns="44450" rIns="90487" bIns="44450">
            <a:spAutoFit/>
          </a:bodyPr>
          <a:lstStyle/>
          <a:p>
            <a:pPr>
              <a:defRPr/>
            </a:pPr>
            <a:r>
              <a:rPr lang="en-US" sz="36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ƒ</a:t>
            </a:r>
            <a:r>
              <a:rPr lang="en-US" sz="3600" b="1" dirty="0">
                <a:ln>
                  <a:solidFill>
                    <a:srgbClr val="00FFFF"/>
                  </a:solidFill>
                </a:ln>
                <a:solidFill>
                  <a:srgbClr val="00FFFF"/>
                </a:solidFill>
                <a:effectLst>
                  <a:outerShdw blurRad="38100" dist="38100" dir="2700000" algn="tl">
                    <a:srgbClr val="000000">
                      <a:alpha val="43137"/>
                    </a:srgbClr>
                  </a:outerShdw>
                </a:effectLst>
                <a:latin typeface="Kruti Dev 010"/>
                <a:ea typeface="MS PGothic" pitchFamily="34" charset="-128"/>
                <a:cs typeface="+mn-cs"/>
              </a:rPr>
              <a:t>Œ</a:t>
            </a:r>
            <a:r>
              <a:rPr lang="en-US" sz="36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       „</a:t>
            </a:r>
          </a:p>
          <a:p>
            <a:pPr>
              <a:defRPr/>
            </a:pPr>
            <a:endParaRPr lang="en-US" sz="3600" b="1" dirty="0">
              <a:solidFill>
                <a:schemeClr val="accent1"/>
              </a:solidFill>
              <a:latin typeface="Kruti Dev 010" pitchFamily="2" charset="0"/>
              <a:ea typeface="MS PGothic" pitchFamily="34" charset="-128"/>
              <a:cs typeface="+mn-cs"/>
            </a:endParaRP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93" name="Rectangle 13"/>
          <p:cNvSpPr>
            <a:spLocks noChangeArrowheads="1"/>
          </p:cNvSpPr>
          <p:nvPr/>
        </p:nvSpPr>
        <p:spPr bwMode="auto">
          <a:xfrm>
            <a:off x="3222079" y="2683313"/>
            <a:ext cx="2697853" cy="1074653"/>
          </a:xfrm>
          <a:prstGeom prst="rect">
            <a:avLst/>
          </a:prstGeom>
          <a:noFill/>
          <a:ln w="12700">
            <a:noFill/>
            <a:miter lim="800000"/>
            <a:headEnd/>
            <a:tailEnd/>
          </a:ln>
        </p:spPr>
        <p:txBody>
          <a:bodyPr wrap="none" lIns="90487" tIns="44450" rIns="90487" bIns="44450">
            <a:spAutoFit/>
          </a:bodyPr>
          <a:lstStyle/>
          <a:p>
            <a:pPr>
              <a:defRPr/>
            </a:pPr>
            <a:r>
              <a:rPr lang="en-US" sz="32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btjk;y   ;</a:t>
            </a:r>
            <a:r>
              <a:rPr lang="en-US" sz="3200" b="1" dirty="0" err="1">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gwnk</a:t>
            </a:r>
            <a:endParaRPr lang="en-US" sz="32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endParaRPr>
          </a:p>
          <a:p>
            <a:pPr>
              <a:defRPr/>
            </a:pPr>
            <a:endParaRPr lang="en-US" sz="3200" b="1" dirty="0">
              <a:solidFill>
                <a:schemeClr val="accent1"/>
              </a:solidFill>
              <a:latin typeface="Kruti Dev 010" pitchFamily="2" charset="0"/>
              <a:ea typeface="MS PGothic" pitchFamily="34" charset="-128"/>
              <a:cs typeface="+mn-cs"/>
            </a:endParaRPr>
          </a:p>
        </p:txBody>
      </p:sp>
      <p:sp>
        <p:nvSpPr>
          <p:cNvPr id="46092"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4"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5"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6"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7"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8"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9"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0"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1"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6102"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6103"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6104"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62203" name="Rectangle 27"/>
          <p:cNvSpPr>
            <a:spLocks noChangeArrowheads="1"/>
          </p:cNvSpPr>
          <p:nvPr/>
        </p:nvSpPr>
        <p:spPr bwMode="auto">
          <a:xfrm>
            <a:off x="3189179" y="1812706"/>
            <a:ext cx="2385267" cy="951543"/>
          </a:xfrm>
          <a:prstGeom prst="rect">
            <a:avLst/>
          </a:prstGeom>
          <a:noFill/>
          <a:ln w="12700">
            <a:noFill/>
            <a:miter lim="800000"/>
            <a:headEnd/>
            <a:tailEnd/>
          </a:ln>
          <a:effectLst/>
        </p:spPr>
        <p:txBody>
          <a:bodyPr wrap="none" lIns="90487" tIns="44450" rIns="90487" bIns="44450">
            <a:spAutoFit/>
          </a:bodyPr>
          <a:lstStyle/>
          <a:p>
            <a:pPr>
              <a:defRPr/>
            </a:pPr>
            <a:r>
              <a:rPr lang="en-US" b="1" i="1"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       </a:t>
            </a:r>
            <a:r>
              <a:rPr lang="en-US" b="1" i="1" dirty="0" err="1">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foHkktu</a:t>
            </a:r>
            <a:r>
              <a:rPr lang="en-US" b="1"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 </a:t>
            </a:r>
          </a:p>
          <a:p>
            <a:pPr>
              <a:defRPr/>
            </a:pPr>
            <a:endParaRPr lang="en-US" b="1"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46106"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7"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9" name="Text Box 33"/>
          <p:cNvSpPr txBox="1">
            <a:spLocks noChangeArrowheads="1"/>
          </p:cNvSpPr>
          <p:nvPr/>
        </p:nvSpPr>
        <p:spPr bwMode="auto">
          <a:xfrm>
            <a:off x="927100" y="5349875"/>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;'kk;kg</a:t>
            </a:r>
          </a:p>
        </p:txBody>
      </p:sp>
      <p:sp>
        <p:nvSpPr>
          <p:cNvPr id="562210" name="Text Box 34"/>
          <p:cNvSpPr txBox="1">
            <a:spLocks noChangeArrowheads="1"/>
          </p:cNvSpPr>
          <p:nvPr/>
        </p:nvSpPr>
        <p:spPr bwMode="auto">
          <a:xfrm>
            <a:off x="797911" y="2363242"/>
            <a:ext cx="2260600" cy="646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f;eZ;kg</a:t>
            </a:r>
          </a:p>
        </p:txBody>
      </p:sp>
      <p:sp>
        <p:nvSpPr>
          <p:cNvPr id="562211" name="Text Box 35"/>
          <p:cNvSpPr txBox="1">
            <a:spLocks noChangeArrowheads="1"/>
          </p:cNvSpPr>
          <p:nvPr/>
        </p:nvSpPr>
        <p:spPr bwMode="auto">
          <a:xfrm>
            <a:off x="3875253" y="2254468"/>
            <a:ext cx="2399424" cy="64633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nkfu;sy</a:t>
            </a:r>
            <a:endPar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endParaRPr>
          </a:p>
        </p:txBody>
      </p:sp>
      <p:sp>
        <p:nvSpPr>
          <p:cNvPr id="562212" name="Text Box 36"/>
          <p:cNvSpPr txBox="1">
            <a:spLocks noChangeArrowheads="1"/>
          </p:cNvSpPr>
          <p:nvPr/>
        </p:nvSpPr>
        <p:spPr bwMode="auto">
          <a:xfrm>
            <a:off x="5916613" y="1069975"/>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f;tdsy</a:t>
            </a:r>
          </a:p>
        </p:txBody>
      </p:sp>
      <p:sp>
        <p:nvSpPr>
          <p:cNvPr id="562213" name="Text Box 37"/>
          <p:cNvSpPr txBox="1">
            <a:spLocks noChangeArrowheads="1"/>
          </p:cNvSpPr>
          <p:nvPr/>
        </p:nvSpPr>
        <p:spPr bwMode="auto">
          <a:xfrm>
            <a:off x="4856163" y="5264150"/>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gks'ks</a:t>
            </a:r>
          </a:p>
        </p:txBody>
      </p:sp>
      <p:sp>
        <p:nvSpPr>
          <p:cNvPr id="562214" name="Text Box 38"/>
          <p:cNvSpPr txBox="1">
            <a:spLocks noChangeArrowheads="1"/>
          </p:cNvSpPr>
          <p:nvPr/>
        </p:nvSpPr>
        <p:spPr bwMode="auto">
          <a:xfrm>
            <a:off x="2073603" y="2867299"/>
            <a:ext cx="2260600" cy="646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;ks,y</a:t>
            </a:r>
          </a:p>
        </p:txBody>
      </p:sp>
      <p:sp>
        <p:nvSpPr>
          <p:cNvPr id="562215" name="Text Box 39"/>
          <p:cNvSpPr txBox="1">
            <a:spLocks noChangeArrowheads="1"/>
          </p:cNvSpPr>
          <p:nvPr/>
        </p:nvSpPr>
        <p:spPr bwMode="auto">
          <a:xfrm>
            <a:off x="6883400" y="2841625"/>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vkeksl</a:t>
            </a:r>
          </a:p>
        </p:txBody>
      </p:sp>
      <p:sp>
        <p:nvSpPr>
          <p:cNvPr id="562216" name="Text Box 40"/>
          <p:cNvSpPr txBox="1">
            <a:spLocks noChangeArrowheads="1"/>
          </p:cNvSpPr>
          <p:nvPr/>
        </p:nvSpPr>
        <p:spPr bwMode="auto">
          <a:xfrm>
            <a:off x="4572000" y="4186238"/>
            <a:ext cx="2260600" cy="646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vkscS/kkg</a:t>
            </a:r>
          </a:p>
        </p:txBody>
      </p:sp>
      <p:sp>
        <p:nvSpPr>
          <p:cNvPr id="562217" name="Text Box 41"/>
          <p:cNvSpPr txBox="1">
            <a:spLocks noChangeArrowheads="1"/>
          </p:cNvSpPr>
          <p:nvPr/>
        </p:nvSpPr>
        <p:spPr bwMode="auto">
          <a:xfrm>
            <a:off x="6313488" y="5740400"/>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;ksuk----</a:t>
            </a:r>
          </a:p>
        </p:txBody>
      </p:sp>
      <p:sp>
        <p:nvSpPr>
          <p:cNvPr id="562218" name="Text Box 42"/>
          <p:cNvSpPr txBox="1">
            <a:spLocks noChangeArrowheads="1"/>
          </p:cNvSpPr>
          <p:nvPr/>
        </p:nvSpPr>
        <p:spPr bwMode="auto">
          <a:xfrm>
            <a:off x="1847850" y="733425"/>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ehdk</a:t>
            </a:r>
          </a:p>
        </p:txBody>
      </p:sp>
      <p:sp>
        <p:nvSpPr>
          <p:cNvPr id="562219" name="Text Box 43"/>
          <p:cNvSpPr txBox="1">
            <a:spLocks noChangeArrowheads="1"/>
          </p:cNvSpPr>
          <p:nvPr/>
        </p:nvSpPr>
        <p:spPr bwMode="auto">
          <a:xfrm>
            <a:off x="2976563" y="5622925"/>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ugwe</a:t>
            </a:r>
          </a:p>
        </p:txBody>
      </p:sp>
      <p:sp>
        <p:nvSpPr>
          <p:cNvPr id="562220" name="Text Box 44"/>
          <p:cNvSpPr txBox="1">
            <a:spLocks noChangeArrowheads="1"/>
          </p:cNvSpPr>
          <p:nvPr/>
        </p:nvSpPr>
        <p:spPr bwMode="auto">
          <a:xfrm>
            <a:off x="3860800" y="2892097"/>
            <a:ext cx="2260600" cy="64633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gcDdwd</a:t>
            </a:r>
            <a:endPar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endParaRPr>
          </a:p>
        </p:txBody>
      </p:sp>
      <p:sp>
        <p:nvSpPr>
          <p:cNvPr id="562221" name="Text Box 45"/>
          <p:cNvSpPr txBox="1">
            <a:spLocks noChangeArrowheads="1"/>
          </p:cNvSpPr>
          <p:nvPr/>
        </p:nvSpPr>
        <p:spPr bwMode="auto">
          <a:xfrm>
            <a:off x="933450" y="1571625"/>
            <a:ext cx="25908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liU;kg</a:t>
            </a:r>
          </a:p>
        </p:txBody>
      </p:sp>
      <p:sp>
        <p:nvSpPr>
          <p:cNvPr id="562222" name="Text Box 46"/>
          <p:cNvSpPr txBox="1">
            <a:spLocks noChangeArrowheads="1"/>
          </p:cNvSpPr>
          <p:nvPr/>
        </p:nvSpPr>
        <p:spPr bwMode="auto">
          <a:xfrm>
            <a:off x="611188" y="3886200"/>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gkXxS</a:t>
            </a:r>
          </a:p>
        </p:txBody>
      </p:sp>
      <p:sp>
        <p:nvSpPr>
          <p:cNvPr id="562223" name="Text Box 47"/>
          <p:cNvSpPr txBox="1">
            <a:spLocks noChangeArrowheads="1"/>
          </p:cNvSpPr>
          <p:nvPr/>
        </p:nvSpPr>
        <p:spPr bwMode="auto">
          <a:xfrm>
            <a:off x="6132786" y="2490952"/>
            <a:ext cx="2601311" cy="67189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tdj;kZg</a:t>
            </a:r>
          </a:p>
        </p:txBody>
      </p:sp>
      <p:sp>
        <p:nvSpPr>
          <p:cNvPr id="562224" name="Text Box 48"/>
          <p:cNvSpPr txBox="1">
            <a:spLocks noChangeArrowheads="1"/>
          </p:cNvSpPr>
          <p:nvPr/>
        </p:nvSpPr>
        <p:spPr bwMode="auto">
          <a:xfrm>
            <a:off x="4440238" y="376238"/>
            <a:ext cx="2260600" cy="646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eykdh</a:t>
            </a:r>
          </a:p>
        </p:txBody>
      </p:sp>
      <p:sp>
        <p:nvSpPr>
          <p:cNvPr id="562225" name="Text Box 49"/>
          <p:cNvSpPr txBox="1">
            <a:spLocks noChangeArrowheads="1"/>
          </p:cNvSpPr>
          <p:nvPr/>
        </p:nvSpPr>
        <p:spPr bwMode="auto">
          <a:xfrm>
            <a:off x="6130925" y="4752975"/>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,fy¸;kg</a:t>
            </a:r>
          </a:p>
        </p:txBody>
      </p:sp>
      <p:sp>
        <p:nvSpPr>
          <p:cNvPr id="562226" name="Text Box 50"/>
          <p:cNvSpPr txBox="1">
            <a:spLocks noChangeArrowheads="1"/>
          </p:cNvSpPr>
          <p:nvPr/>
        </p:nvSpPr>
        <p:spPr bwMode="auto">
          <a:xfrm>
            <a:off x="2311400" y="4381500"/>
            <a:ext cx="2260600" cy="646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,fy'kk</a:t>
            </a:r>
          </a:p>
        </p:txBody>
      </p:sp>
      <p:sp>
        <p:nvSpPr>
          <p:cNvPr id="562227" name="Text Box 51"/>
          <p:cNvSpPr txBox="1">
            <a:spLocks noChangeArrowheads="1"/>
          </p:cNvSpPr>
          <p:nvPr/>
        </p:nvSpPr>
        <p:spPr bwMode="auto">
          <a:xfrm>
            <a:off x="1778000" y="-12700"/>
            <a:ext cx="374173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;'kk;kg ls eykdh rd</a:t>
            </a:r>
          </a:p>
        </p:txBody>
      </p:sp>
      <p:sp>
        <p:nvSpPr>
          <p:cNvPr id="562266" name="Rectangle 90"/>
          <p:cNvSpPr>
            <a:spLocks noChangeArrowheads="1"/>
          </p:cNvSpPr>
          <p:nvPr/>
        </p:nvSpPr>
        <p:spPr bwMode="auto">
          <a:xfrm>
            <a:off x="8113713"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42</a:t>
            </a:r>
          </a:p>
        </p:txBody>
      </p:sp>
      <p:sp>
        <p:nvSpPr>
          <p:cNvPr id="2" name="Title 1"/>
          <p:cNvSpPr>
            <a:spLocks noGrp="1"/>
          </p:cNvSpPr>
          <p:nvPr>
            <p:ph type="title" idx="4294967295"/>
          </p:nvPr>
        </p:nvSpPr>
        <p:spPr>
          <a:xfrm>
            <a:off x="3189288" y="3516313"/>
            <a:ext cx="3148012" cy="1012825"/>
          </a:xfrm>
          <a:prstGeom prst="rect">
            <a:avLst/>
          </a:prstGeom>
          <a:ln w="12700">
            <a:miter lim="800000"/>
            <a:headEnd/>
            <a:tailEnd/>
          </a:ln>
        </p:spPr>
        <p:txBody>
          <a:bodyPr wrap="none" lIns="90487" tIns="44450" rIns="90487" bIns="44450">
            <a:spAutoFit/>
          </a:bodyPr>
          <a:lstStyle/>
          <a:p>
            <a:pPr algn="ctr"/>
            <a:r>
              <a:rPr lang="en-US" sz="6000" b="1" i="1">
                <a:solidFill>
                  <a:srgbClr val="20E8FA"/>
                </a:solidFill>
                <a:latin typeface="Kruti Dev 010" charset="0"/>
                <a:ea typeface="ＭＳ Ｐゴシック" charset="0"/>
                <a:cs typeface="ＭＳ Ｐゴシック" charset="0"/>
              </a:rPr>
              <a:t>Hkfo";oDrk</a:t>
            </a:r>
          </a:p>
        </p:txBody>
      </p:sp>
      <p:grpSp>
        <p:nvGrpSpPr>
          <p:cNvPr id="46129" name="Group 89"/>
          <p:cNvGrpSpPr>
            <a:grpSpLocks/>
          </p:cNvGrpSpPr>
          <p:nvPr/>
        </p:nvGrpSpPr>
        <p:grpSpPr bwMode="auto">
          <a:xfrm>
            <a:off x="8018463" y="3436938"/>
            <a:ext cx="1049337" cy="1843087"/>
            <a:chOff x="8018463" y="3436938"/>
            <a:chExt cx="1049516" cy="1843087"/>
          </a:xfrm>
        </p:grpSpPr>
        <p:grpSp>
          <p:nvGrpSpPr>
            <p:cNvPr id="46135" name="Group 54"/>
            <p:cNvGrpSpPr>
              <a:grpSpLocks/>
            </p:cNvGrpSpPr>
            <p:nvPr/>
          </p:nvGrpSpPr>
          <p:grpSpPr bwMode="auto">
            <a:xfrm>
              <a:off x="8026400" y="3448050"/>
              <a:ext cx="973138" cy="1831975"/>
              <a:chOff x="5056" y="2172"/>
              <a:chExt cx="613" cy="1154"/>
            </a:xfrm>
          </p:grpSpPr>
          <p:grpSp>
            <p:nvGrpSpPr>
              <p:cNvPr id="46146" name="Group 55"/>
              <p:cNvGrpSpPr>
                <a:grpSpLocks/>
              </p:cNvGrpSpPr>
              <p:nvPr/>
            </p:nvGrpSpPr>
            <p:grpSpPr bwMode="auto">
              <a:xfrm>
                <a:off x="5056" y="2172"/>
                <a:ext cx="613" cy="1154"/>
                <a:chOff x="5056" y="2172"/>
                <a:chExt cx="613" cy="1154"/>
              </a:xfrm>
            </p:grpSpPr>
            <p:grpSp>
              <p:nvGrpSpPr>
                <p:cNvPr id="46149" name="Group 59"/>
                <p:cNvGrpSpPr>
                  <a:grpSpLocks/>
                </p:cNvGrpSpPr>
                <p:nvPr/>
              </p:nvGrpSpPr>
              <p:grpSpPr bwMode="auto">
                <a:xfrm>
                  <a:off x="5056" y="2172"/>
                  <a:ext cx="613" cy="1154"/>
                  <a:chOff x="5056" y="2172"/>
                  <a:chExt cx="613" cy="1154"/>
                </a:xfrm>
              </p:grpSpPr>
              <p:sp>
                <p:nvSpPr>
                  <p:cNvPr id="46153"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46154"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6155"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6156"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57"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6158"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6159"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60"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61"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62"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63"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64"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65"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66"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67"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68"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6150" name="Rectangle 84"/>
                <p:cNvSpPr>
                  <a:spLocks noChangeArrowheads="1"/>
                </p:cNvSpPr>
                <p:nvPr/>
              </p:nvSpPr>
              <p:spPr bwMode="auto">
                <a:xfrm>
                  <a:off x="5107" y="3048"/>
                  <a:ext cx="3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6151" name="Rectangle 85"/>
                <p:cNvSpPr>
                  <a:spLocks noChangeArrowheads="1"/>
                </p:cNvSpPr>
                <p:nvPr/>
              </p:nvSpPr>
              <p:spPr bwMode="auto">
                <a:xfrm>
                  <a:off x="5059" y="3152"/>
                  <a:ext cx="1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6152" name="Rectangle 86"/>
                <p:cNvSpPr>
                  <a:spLocks noChangeArrowheads="1"/>
                </p:cNvSpPr>
                <p:nvPr/>
              </p:nvSpPr>
              <p:spPr bwMode="auto">
                <a:xfrm>
                  <a:off x="5056" y="2943"/>
                  <a:ext cx="1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6147" name="Rectangle 87"/>
              <p:cNvSpPr>
                <a:spLocks noChangeArrowheads="1"/>
              </p:cNvSpPr>
              <p:nvPr/>
            </p:nvSpPr>
            <p:spPr bwMode="auto">
              <a:xfrm>
                <a:off x="5304" y="3146"/>
                <a:ext cx="1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sp>
            <p:nvSpPr>
              <p:cNvPr id="46148" name="Rectangle 88"/>
              <p:cNvSpPr>
                <a:spLocks noChangeArrowheads="1"/>
              </p:cNvSpPr>
              <p:nvPr/>
            </p:nvSpPr>
            <p:spPr bwMode="auto">
              <a:xfrm>
                <a:off x="5378" y="3047"/>
                <a:ext cx="1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6136"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93" name="Rectangle 124"/>
            <p:cNvSpPr>
              <a:spLocks noChangeArrowheads="1"/>
            </p:cNvSpPr>
            <p:nvPr/>
          </p:nvSpPr>
          <p:spPr bwMode="auto">
            <a:xfrm>
              <a:off x="8051806" y="3741738"/>
              <a:ext cx="1008235"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46138"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95" name="Rectangle 129"/>
            <p:cNvSpPr>
              <a:spLocks noChangeArrowheads="1"/>
            </p:cNvSpPr>
            <p:nvPr/>
          </p:nvSpPr>
          <p:spPr bwMode="auto">
            <a:xfrm>
              <a:off x="8129607" y="4427538"/>
              <a:ext cx="776419"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46140" name="Group 133"/>
            <p:cNvGrpSpPr>
              <a:grpSpLocks/>
            </p:cNvGrpSpPr>
            <p:nvPr/>
          </p:nvGrpSpPr>
          <p:grpSpPr bwMode="auto">
            <a:xfrm>
              <a:off x="8037513" y="4071938"/>
              <a:ext cx="963612" cy="433387"/>
              <a:chOff x="5063" y="2565"/>
              <a:chExt cx="607" cy="273"/>
            </a:xfrm>
          </p:grpSpPr>
          <p:sp>
            <p:nvSpPr>
              <p:cNvPr id="46143"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46144"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46145"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46141"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46142"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89" name="Rectangle 12"/>
          <p:cNvSpPr>
            <a:spLocks noChangeArrowheads="1"/>
          </p:cNvSpPr>
          <p:nvPr/>
        </p:nvSpPr>
        <p:spPr bwMode="auto">
          <a:xfrm>
            <a:off x="3207126" y="2065283"/>
            <a:ext cx="3898900" cy="1113799"/>
          </a:xfrm>
          <a:prstGeom prst="rect">
            <a:avLst/>
          </a:prstGeom>
          <a:noFill/>
          <a:ln w="12700">
            <a:noFill/>
            <a:miter lim="800000"/>
            <a:headEnd/>
            <a:tailEnd/>
          </a:ln>
        </p:spPr>
        <p:txBody>
          <a:bodyPr lIns="90487" tIns="44450" rIns="90487" bIns="44450">
            <a:spAutoFit/>
          </a:bodyPr>
          <a:lstStyle/>
          <a:p>
            <a:pPr>
              <a:defRPr/>
            </a:pPr>
            <a:r>
              <a:rPr lang="en-US" sz="36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mÙkj  </a:t>
            </a:r>
            <a:r>
              <a:rPr lang="en-US"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       </a:t>
            </a:r>
            <a:r>
              <a:rPr lang="en-US" sz="36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nf{</a:t>
            </a:r>
            <a:r>
              <a:rPr lang="en-US" sz="3600" b="1" dirty="0" err="1">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rPr>
              <a:t>k.k</a:t>
            </a:r>
            <a:endParaRPr lang="en-US" sz="36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S PGothic" pitchFamily="34" charset="-128"/>
              <a:cs typeface="+mn-cs"/>
            </a:endParaRPr>
          </a:p>
          <a:p>
            <a:pPr>
              <a:defRPr/>
            </a:pPr>
            <a:endParaRPr lang="en-US" b="1" dirty="0">
              <a:solidFill>
                <a:schemeClr val="accent1"/>
              </a:solidFill>
              <a:latin typeface="Kruti Dev 010" pitchFamily="2" charset="0"/>
              <a:ea typeface="MS PGothic" pitchFamily="34" charset="-128"/>
              <a:cs typeface="+mn-cs"/>
            </a:endParaRPr>
          </a:p>
        </p:txBody>
      </p:sp>
      <p:sp>
        <p:nvSpPr>
          <p:cNvPr id="94" name="Rectangle 93"/>
          <p:cNvSpPr/>
          <p:nvPr/>
        </p:nvSpPr>
        <p:spPr>
          <a:xfrm>
            <a:off x="40204" y="-63364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6132" name="Rectangle 95"/>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613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88" name="Rectangle 87"/>
          <p:cNvSpPr/>
          <p:nvPr/>
        </p:nvSpPr>
        <p:spPr>
          <a:xfrm>
            <a:off x="213630"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3" presetClass="entr" presetSubtype="528" fill="hold"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300"/>
                            </p:stCondLst>
                            <p:childTnLst>
                              <p:par>
                                <p:cTn id="33" presetID="23" presetClass="entr" presetSubtype="528" fill="hold"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900"/>
                            </p:stCondLst>
                            <p:childTnLst>
                              <p:par>
                                <p:cTn id="40" presetID="23" presetClass="entr" presetSubtype="528" fill="hold"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500"/>
                            </p:stCondLst>
                            <p:childTnLst>
                              <p:par>
                                <p:cTn id="47" presetID="23" presetClass="entr" presetSubtype="528" fill="hold"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100"/>
                            </p:stCondLst>
                            <p:childTnLst>
                              <p:par>
                                <p:cTn id="54" presetID="23" presetClass="entr" presetSubtype="528" fill="hold"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700"/>
                            </p:stCondLst>
                            <p:childTnLst>
                              <p:par>
                                <p:cTn id="61" presetID="23" presetClass="entr" presetSubtype="528" fill="hold"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300"/>
                            </p:stCondLst>
                            <p:childTnLst>
                              <p:par>
                                <p:cTn id="68" presetID="23" presetClass="entr" presetSubtype="528" fill="hold"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900"/>
                            </p:stCondLst>
                            <p:childTnLst>
                              <p:par>
                                <p:cTn id="75" presetID="23" presetClass="entr" presetSubtype="528" fill="hold"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500"/>
                            </p:stCondLst>
                            <p:childTnLst>
                              <p:par>
                                <p:cTn id="82" presetID="23" presetClass="entr" presetSubtype="528" fill="hold"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100"/>
                            </p:stCondLst>
                            <p:childTnLst>
                              <p:par>
                                <p:cTn id="89" presetID="23" presetClass="entr" presetSubtype="528" fill="hold"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700"/>
                            </p:stCondLst>
                            <p:childTnLst>
                              <p:par>
                                <p:cTn id="96" presetID="23" presetClass="entr" presetSubtype="528" fill="hold"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300"/>
                            </p:stCondLst>
                            <p:childTnLst>
                              <p:par>
                                <p:cTn id="103" presetID="23" presetClass="entr" presetSubtype="528" fill="hold"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8900"/>
                            </p:stCondLst>
                            <p:childTnLst>
                              <p:par>
                                <p:cTn id="110" presetID="23" presetClass="entr" presetSubtype="528" fill="hold"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500"/>
                            </p:stCondLst>
                            <p:childTnLst>
                              <p:par>
                                <p:cTn id="117" presetID="23" presetClass="entr" presetSubtype="528" fill="hold"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100"/>
                            </p:stCondLst>
                            <p:childTnLst>
                              <p:par>
                                <p:cTn id="124" presetID="23" presetClass="entr" presetSubtype="528" fill="hold"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13"/>
          <p:cNvGrpSpPr>
            <a:grpSpLocks/>
          </p:cNvGrpSpPr>
          <p:nvPr/>
        </p:nvGrpSpPr>
        <p:grpSpPr bwMode="auto">
          <a:xfrm>
            <a:off x="6289985" y="1290059"/>
            <a:ext cx="919814" cy="1010116"/>
            <a:chOff x="1557" y="1007"/>
            <a:chExt cx="2105" cy="1949"/>
          </a:xfrm>
        </p:grpSpPr>
        <p:grpSp>
          <p:nvGrpSpPr>
            <p:cNvPr id="47208" name="Group 115"/>
            <p:cNvGrpSpPr>
              <a:grpSpLocks/>
            </p:cNvGrpSpPr>
            <p:nvPr/>
          </p:nvGrpSpPr>
          <p:grpSpPr bwMode="auto">
            <a:xfrm>
              <a:off x="1557" y="1209"/>
              <a:ext cx="2105" cy="1421"/>
              <a:chOff x="578" y="2316"/>
              <a:chExt cx="2105" cy="1421"/>
            </a:xfrm>
          </p:grpSpPr>
          <p:sp>
            <p:nvSpPr>
              <p:cNvPr id="4721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721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47203"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7204"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7205"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7206"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7207"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47107" name="Group 113"/>
          <p:cNvGrpSpPr>
            <a:grpSpLocks/>
          </p:cNvGrpSpPr>
          <p:nvPr/>
        </p:nvGrpSpPr>
        <p:grpSpPr bwMode="auto">
          <a:xfrm>
            <a:off x="6289985" y="3307772"/>
            <a:ext cx="919814" cy="1010116"/>
            <a:chOff x="1557" y="1007"/>
            <a:chExt cx="2105" cy="1949"/>
          </a:xfrm>
        </p:grpSpPr>
        <p:grpSp>
          <p:nvGrpSpPr>
            <p:cNvPr id="47198" name="Group 115"/>
            <p:cNvGrpSpPr>
              <a:grpSpLocks/>
            </p:cNvGrpSpPr>
            <p:nvPr/>
          </p:nvGrpSpPr>
          <p:grpSpPr bwMode="auto">
            <a:xfrm>
              <a:off x="1557" y="1209"/>
              <a:ext cx="2105" cy="1421"/>
              <a:chOff x="578" y="2316"/>
              <a:chExt cx="2105" cy="1421"/>
            </a:xfrm>
          </p:grpSpPr>
          <p:sp>
            <p:nvSpPr>
              <p:cNvPr id="4720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720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47193"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7194"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7195"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7196"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7197"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132" name="Text Box 95"/>
          <p:cNvSpPr txBox="1">
            <a:spLocks noChangeArrowheads="1"/>
          </p:cNvSpPr>
          <p:nvPr/>
        </p:nvSpPr>
        <p:spPr bwMode="auto">
          <a:xfrm>
            <a:off x="6373813" y="1219200"/>
            <a:ext cx="863600" cy="13239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ruti Dev 010" pitchFamily="2" charset="0"/>
                <a:ea typeface="Times New Roman" pitchFamily="-105" charset="0"/>
                <a:cs typeface="Times New Roman" pitchFamily="-105" charset="0"/>
              </a:rPr>
              <a:t>Mh lh</a:t>
            </a:r>
          </a:p>
        </p:txBody>
      </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11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4711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47112" name="Rectangle 5"/>
          <p:cNvSpPr>
            <a:spLocks noChangeArrowheads="1"/>
          </p:cNvSpPr>
          <p:nvPr/>
        </p:nvSpPr>
        <p:spPr bwMode="auto">
          <a:xfrm>
            <a:off x="3059113" y="879475"/>
            <a:ext cx="1220787" cy="582613"/>
          </a:xfrm>
          <a:prstGeom prst="rect">
            <a:avLst/>
          </a:prstGeom>
          <a:noFill/>
          <a:ln w="12700">
            <a:noFill/>
            <a:miter lim="800000"/>
            <a:headEnd/>
            <a:tailEnd/>
          </a:ln>
        </p:spPr>
        <p:txBody>
          <a:bodyPr wrap="none" lIns="90487" tIns="44450" rIns="90487" bIns="44450">
            <a:spAutoFit/>
          </a:bodyPr>
          <a:lstStyle/>
          <a:p>
            <a:r>
              <a:rPr lang="en-US" sz="3200" b="1">
                <a:solidFill>
                  <a:schemeClr val="accent2"/>
                </a:solidFill>
                <a:effectLst>
                  <a:outerShdw blurRad="38100" dist="38100" dir="2700000" algn="tl">
                    <a:srgbClr val="000000"/>
                  </a:outerShdw>
                </a:effectLst>
                <a:latin typeface="Kruti Dev 010" charset="0"/>
              </a:rPr>
              <a:t>jktoa'k</a:t>
            </a:r>
          </a:p>
        </p:txBody>
      </p:sp>
      <p:sp>
        <p:nvSpPr>
          <p:cNvPr id="4711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41703" name="Rectangle 7"/>
          <p:cNvSpPr>
            <a:spLocks noChangeArrowheads="1"/>
          </p:cNvSpPr>
          <p:nvPr/>
        </p:nvSpPr>
        <p:spPr bwMode="auto">
          <a:xfrm>
            <a:off x="4786313" y="928688"/>
            <a:ext cx="1722437"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b="1">
                <a:solidFill>
                  <a:srgbClr val="FAFD00"/>
                </a:solidFill>
                <a:latin typeface="Kruti Dev 010" charset="0"/>
              </a:rPr>
              <a:t>ƒŒŒŒ ch-lh-</a:t>
            </a:r>
          </a:p>
        </p:txBody>
      </p:sp>
      <p:sp>
        <p:nvSpPr>
          <p:cNvPr id="4711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7116" name="Rectangle 10"/>
          <p:cNvSpPr>
            <a:spLocks noChangeArrowheads="1"/>
          </p:cNvSpPr>
          <p:nvPr/>
        </p:nvSpPr>
        <p:spPr bwMode="auto">
          <a:xfrm>
            <a:off x="3778250" y="1304925"/>
            <a:ext cx="2185988" cy="582613"/>
          </a:xfrm>
          <a:prstGeom prst="rect">
            <a:avLst/>
          </a:prstGeom>
          <a:noFill/>
          <a:ln w="12700">
            <a:noFill/>
            <a:miter lim="800000"/>
            <a:headEnd/>
            <a:tailEnd/>
          </a:ln>
        </p:spPr>
        <p:txBody>
          <a:bodyPr wrap="none" lIns="90487" tIns="44450" rIns="90487" bIns="44450">
            <a:spAutoFit/>
          </a:bodyPr>
          <a:lstStyle/>
          <a:p>
            <a:r>
              <a:rPr lang="en-US" sz="3200" b="1">
                <a:solidFill>
                  <a:schemeClr val="bg2"/>
                </a:solidFill>
                <a:effectLst>
                  <a:outerShdw blurRad="38100" dist="38100" dir="2700000" algn="tl">
                    <a:srgbClr val="000000"/>
                  </a:outerShdw>
                </a:effectLst>
                <a:latin typeface="Kruti Dev 010" charset="0"/>
              </a:rPr>
              <a:t>,l</a:t>
            </a:r>
            <a:r>
              <a:rPr lang="en-US" b="1">
                <a:solidFill>
                  <a:schemeClr val="bg2"/>
                </a:solidFill>
                <a:effectLst>
                  <a:outerShdw blurRad="38100" dist="38100" dir="2700000" algn="tl">
                    <a:srgbClr val="000000"/>
                  </a:outerShdw>
                </a:effectLst>
                <a:latin typeface="Kruti Dev 010" charset="0"/>
              </a:rPr>
              <a:t> - </a:t>
            </a:r>
            <a:r>
              <a:rPr lang="en-US" sz="3200" b="1">
                <a:solidFill>
                  <a:schemeClr val="bg2"/>
                </a:solidFill>
                <a:effectLst>
                  <a:outerShdw blurRad="38100" dist="38100" dir="2700000" algn="tl">
                    <a:srgbClr val="000000"/>
                  </a:outerShdw>
                </a:effectLst>
                <a:latin typeface="Kruti Dev 010" charset="0"/>
              </a:rPr>
              <a:t>Mh</a:t>
            </a:r>
            <a:r>
              <a:rPr lang="en-US" b="1">
                <a:solidFill>
                  <a:schemeClr val="bg2"/>
                </a:solidFill>
                <a:effectLst>
                  <a:outerShdw blurRad="38100" dist="38100" dir="2700000" algn="tl">
                    <a:srgbClr val="000000"/>
                  </a:outerShdw>
                </a:effectLst>
                <a:latin typeface="Kruti Dev 010" charset="0"/>
              </a:rPr>
              <a:t> - </a:t>
            </a:r>
            <a:r>
              <a:rPr lang="en-US" sz="3200" b="1">
                <a:solidFill>
                  <a:schemeClr val="bg2"/>
                </a:solidFill>
                <a:effectLst>
                  <a:outerShdw blurRad="38100" dist="38100" dir="2700000" algn="tl">
                    <a:srgbClr val="000000"/>
                  </a:outerShdw>
                </a:effectLst>
                <a:latin typeface="Kruti Dev 010" charset="0"/>
              </a:rPr>
              <a:t>,l</a:t>
            </a:r>
          </a:p>
        </p:txBody>
      </p:sp>
      <p:sp>
        <p:nvSpPr>
          <p:cNvPr id="47117" name="Rectangle 11"/>
          <p:cNvSpPr>
            <a:spLocks noChangeArrowheads="1"/>
          </p:cNvSpPr>
          <p:nvPr/>
        </p:nvSpPr>
        <p:spPr bwMode="auto">
          <a:xfrm>
            <a:off x="3643313" y="3094038"/>
            <a:ext cx="20129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ƒŒ</a:t>
            </a:r>
            <a:r>
              <a:rPr lang="en-US" b="1">
                <a:solidFill>
                  <a:schemeClr val="bg2"/>
                </a:solidFill>
                <a:latin typeface="Kruti Dev 010" charset="0"/>
              </a:rPr>
              <a:t>        </a:t>
            </a:r>
            <a:r>
              <a:rPr lang="en-US" sz="3600" b="1">
                <a:solidFill>
                  <a:schemeClr val="bg2"/>
                </a:solidFill>
                <a:latin typeface="Kruti Dev 010" charset="0"/>
              </a:rPr>
              <a:t>„</a:t>
            </a: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47119" name="Group 14"/>
          <p:cNvGrpSpPr>
            <a:grpSpLocks/>
          </p:cNvGrpSpPr>
          <p:nvPr/>
        </p:nvGrpSpPr>
        <p:grpSpPr bwMode="auto">
          <a:xfrm>
            <a:off x="901700" y="2603500"/>
            <a:ext cx="2201863" cy="1765300"/>
            <a:chOff x="568" y="1640"/>
            <a:chExt cx="1387" cy="1112"/>
          </a:xfrm>
        </p:grpSpPr>
        <p:grpSp>
          <p:nvGrpSpPr>
            <p:cNvPr id="47187"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190"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47191"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541715" name="Rectangle 19"/>
            <p:cNvSpPr>
              <a:spLocks noChangeArrowheads="1"/>
            </p:cNvSpPr>
            <p:nvPr/>
          </p:nvSpPr>
          <p:spPr bwMode="auto">
            <a:xfrm>
              <a:off x="793" y="174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a:t>
              </a:r>
              <a:r>
                <a:rPr lang="en-US" sz="3600" dirty="0">
                  <a:solidFill>
                    <a:schemeClr val="tx2"/>
                  </a:solidFill>
                  <a:latin typeface="Kruti Dev 010" pitchFamily="2" charset="0"/>
                  <a:ea typeface="+mn-ea"/>
                  <a:cs typeface="+mn-cs"/>
                </a:rPr>
                <a:t> </a:t>
              </a:r>
              <a:r>
                <a:rPr lang="en-US" sz="6000" dirty="0">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a:t>
              </a:r>
              <a:r>
                <a:rPr lang="en-US" sz="3600" dirty="0">
                  <a:ln>
                    <a:solidFill>
                      <a:srgbClr val="FFFF00"/>
                    </a:solidFill>
                  </a:ln>
                  <a:solidFill>
                    <a:srgbClr val="FFFF00"/>
                  </a:solidFill>
                  <a:latin typeface="Kruti Dev 010" pitchFamily="2" charset="0"/>
                  <a:ea typeface="+mn-ea"/>
                  <a:cs typeface="+mn-cs"/>
                </a:rPr>
                <a:t>h</a:t>
              </a:r>
            </a:p>
          </p:txBody>
        </p:sp>
      </p:grpSp>
      <p:sp>
        <p:nvSpPr>
          <p:cNvPr id="47120" name="Rectangle 20"/>
          <p:cNvSpPr>
            <a:spLocks noChangeArrowheads="1"/>
          </p:cNvSpPr>
          <p:nvPr/>
        </p:nvSpPr>
        <p:spPr bwMode="auto">
          <a:xfrm>
            <a:off x="2963863" y="2214563"/>
            <a:ext cx="35782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Kruti Dev 010" charset="0"/>
              </a:rPr>
              <a:t> </a:t>
            </a:r>
            <a:r>
              <a:rPr lang="en-US" sz="3600" b="1">
                <a:solidFill>
                  <a:schemeClr val="bg2"/>
                </a:solidFill>
                <a:latin typeface="Kruti Dev 010" charset="0"/>
              </a:rPr>
              <a:t>mÙkj</a:t>
            </a:r>
            <a:r>
              <a:rPr lang="en-US" b="1">
                <a:solidFill>
                  <a:schemeClr val="bg2"/>
                </a:solidFill>
                <a:latin typeface="Kruti Dev 010" charset="0"/>
              </a:rPr>
              <a:t>       </a:t>
            </a:r>
            <a:r>
              <a:rPr lang="en-US" sz="3600" b="1">
                <a:solidFill>
                  <a:schemeClr val="bg2"/>
                </a:solidFill>
                <a:latin typeface="Kruti Dev 010" charset="0"/>
              </a:rPr>
              <a:t>nf{k.k</a:t>
            </a:r>
          </a:p>
        </p:txBody>
      </p:sp>
      <p:sp>
        <p:nvSpPr>
          <p:cNvPr id="47121" name="Rectangle 21"/>
          <p:cNvSpPr>
            <a:spLocks noChangeArrowheads="1"/>
          </p:cNvSpPr>
          <p:nvPr/>
        </p:nvSpPr>
        <p:spPr bwMode="auto">
          <a:xfrm>
            <a:off x="3211513" y="2624138"/>
            <a:ext cx="27400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btjk;y</a:t>
            </a:r>
            <a:r>
              <a:rPr lang="en-US" b="1">
                <a:solidFill>
                  <a:schemeClr val="bg2"/>
                </a:solidFill>
                <a:latin typeface="Kruti Dev 010" charset="0"/>
              </a:rPr>
              <a:t>  </a:t>
            </a:r>
            <a:r>
              <a:rPr lang="en-US" sz="3600" b="1">
                <a:solidFill>
                  <a:schemeClr val="bg2"/>
                </a:solidFill>
                <a:latin typeface="Kruti Dev 010" charset="0"/>
              </a:rPr>
              <a:t>;gwnk</a:t>
            </a:r>
          </a:p>
        </p:txBody>
      </p:sp>
      <p:sp>
        <p:nvSpPr>
          <p:cNvPr id="47122"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7123"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4"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5"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6"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7"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8"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9"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0"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1"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2"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7133"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7134"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7135"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41734" name="Rectangle 38"/>
          <p:cNvSpPr>
            <a:spLocks noChangeArrowheads="1"/>
          </p:cNvSpPr>
          <p:nvPr/>
        </p:nvSpPr>
        <p:spPr bwMode="auto">
          <a:xfrm>
            <a:off x="6356350" y="4470400"/>
            <a:ext cx="1873250" cy="107473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r>
              <a:rPr lang="en-US" sz="3200" b="1" i="1">
                <a:solidFill>
                  <a:schemeClr val="tx1"/>
                </a:solidFill>
                <a:effectLst>
                  <a:outerShdw blurRad="38100" dist="38100" dir="2700000" algn="tl">
                    <a:srgbClr val="000000"/>
                  </a:outerShdw>
                </a:effectLst>
                <a:latin typeface="Kruti Dev 010" charset="0"/>
              </a:rPr>
              <a:t>f;eZ;kg …ƒ%…ƒ&amp;……</a:t>
            </a:r>
          </a:p>
        </p:txBody>
      </p:sp>
      <p:sp>
        <p:nvSpPr>
          <p:cNvPr id="541738" name="Rectangle 42"/>
          <p:cNvSpPr>
            <a:spLocks noChangeArrowheads="1"/>
          </p:cNvSpPr>
          <p:nvPr/>
        </p:nvSpPr>
        <p:spPr bwMode="auto">
          <a:xfrm>
            <a:off x="3252788" y="1828800"/>
            <a:ext cx="2386012" cy="520700"/>
          </a:xfrm>
          <a:prstGeom prst="rect">
            <a:avLst/>
          </a:prstGeom>
          <a:noFill/>
          <a:ln w="12700">
            <a:noFill/>
            <a:miter lim="800000"/>
            <a:headEnd/>
            <a:tailEnd/>
          </a:ln>
          <a:effectLst/>
        </p:spPr>
        <p:txBody>
          <a:bodyPr wrap="none" lIns="90487" tIns="44450" rIns="90487" bIns="44450">
            <a:spAutoFit/>
          </a:bodyPr>
          <a:lstStyle/>
          <a:p>
            <a:r>
              <a:rPr lang="en-US" b="1">
                <a:solidFill>
                  <a:schemeClr val="accent1"/>
                </a:solidFill>
                <a:effectLst>
                  <a:outerShdw blurRad="38100" dist="38100" dir="2700000" algn="tl">
                    <a:srgbClr val="000000"/>
                  </a:outerShdw>
                </a:effectLst>
                <a:latin typeface="Kruti Dev 010" charset="0"/>
              </a:rPr>
              <a:t>       </a:t>
            </a:r>
            <a:r>
              <a:rPr lang="en-US" b="1" i="1">
                <a:solidFill>
                  <a:schemeClr val="accent1"/>
                </a:solidFill>
                <a:effectLst>
                  <a:outerShdw blurRad="38100" dist="38100" dir="2700000" algn="tl">
                    <a:srgbClr val="000000"/>
                  </a:outerShdw>
                </a:effectLst>
                <a:latin typeface="Kruti Dev 010" charset="0"/>
              </a:rPr>
              <a:t>foHkktu</a:t>
            </a:r>
            <a:r>
              <a:rPr lang="en-US" b="1">
                <a:solidFill>
                  <a:schemeClr val="accent1"/>
                </a:solidFill>
                <a:effectLst>
                  <a:outerShdw blurRad="38100" dist="38100" dir="2700000" algn="tl">
                    <a:srgbClr val="000000"/>
                  </a:outerShdw>
                </a:effectLst>
                <a:latin typeface="Kruti Dev 010" charset="0"/>
              </a:rPr>
              <a:t> </a:t>
            </a:r>
          </a:p>
        </p:txBody>
      </p:sp>
      <p:sp>
        <p:nvSpPr>
          <p:cNvPr id="47138"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39"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3" name="Rectangle 47"/>
          <p:cNvSpPr>
            <a:spLocks noChangeArrowheads="1"/>
          </p:cNvSpPr>
          <p:nvPr/>
        </p:nvSpPr>
        <p:spPr bwMode="auto">
          <a:xfrm>
            <a:off x="3662363" y="3552825"/>
            <a:ext cx="2160848" cy="705321"/>
          </a:xfrm>
          <a:prstGeom prst="rect">
            <a:avLst/>
          </a:prstGeom>
          <a:noFill/>
          <a:ln w="12700">
            <a:noFill/>
            <a:miter lim="800000"/>
            <a:headEnd/>
            <a:tailEnd/>
          </a:ln>
          <a:effectLst/>
        </p:spPr>
        <p:txBody>
          <a:bodyPr wrap="none" lIns="90487" tIns="44450" rIns="90487" bIns="44450">
            <a:spAutoFit/>
          </a:bodyPr>
          <a:lstStyle/>
          <a:p>
            <a:pPr algn="ctr">
              <a:defRPr/>
            </a:pPr>
            <a:r>
              <a:rPr lang="en-US" sz="4000" b="1" i="1"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Hkfo";oDrk</a:t>
            </a:r>
          </a:p>
        </p:txBody>
      </p:sp>
      <p:sp>
        <p:nvSpPr>
          <p:cNvPr id="47141" name="Text Box 180"/>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41904" name="Rectangle 208"/>
          <p:cNvSpPr>
            <a:spLocks noChangeArrowheads="1"/>
          </p:cNvSpPr>
          <p:nvPr/>
        </p:nvSpPr>
        <p:spPr bwMode="auto">
          <a:xfrm>
            <a:off x="8118475" y="6540500"/>
            <a:ext cx="293688"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43</a:t>
            </a:r>
          </a:p>
        </p:txBody>
      </p:sp>
      <p:sp>
        <p:nvSpPr>
          <p:cNvPr id="541930" name="Rectangle 234"/>
          <p:cNvSpPr>
            <a:spLocks noChangeArrowheads="1"/>
          </p:cNvSpPr>
          <p:nvPr/>
        </p:nvSpPr>
        <p:spPr bwMode="auto">
          <a:xfrm>
            <a:off x="6188075" y="2247900"/>
            <a:ext cx="3010438"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kew</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ƒˆ</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ƒ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bfrgkl</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ƒ</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41747" name="AutoShape 51"/>
          <p:cNvSpPr>
            <a:spLocks noChangeArrowheads="1"/>
          </p:cNvSpPr>
          <p:nvPr/>
        </p:nvSpPr>
        <p:spPr bwMode="auto">
          <a:xfrm>
            <a:off x="6119813" y="3424238"/>
            <a:ext cx="2628900" cy="2043112"/>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41990" name="Text Box 294"/>
          <p:cNvSpPr txBox="1">
            <a:spLocks noChangeArrowheads="1"/>
          </p:cNvSpPr>
          <p:nvPr/>
        </p:nvSpPr>
        <p:spPr bwMode="auto">
          <a:xfrm>
            <a:off x="6340475" y="3492500"/>
            <a:ext cx="1630363" cy="4857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lnSpc>
                <a:spcPct val="80000"/>
              </a:lnSpc>
              <a:spcBef>
                <a:spcPct val="50000"/>
              </a:spcBef>
            </a:pPr>
            <a:r>
              <a:rPr lang="en-US" sz="3200" b="1">
                <a:solidFill>
                  <a:srgbClr val="FFEA18"/>
                </a:solidFill>
                <a:effectLst>
                  <a:outerShdw blurRad="38100" dist="38100" dir="2700000" algn="tl">
                    <a:srgbClr val="000000"/>
                  </a:outerShdw>
                </a:effectLst>
                <a:latin typeface="Kruti Dev 010" charset="0"/>
              </a:rPr>
              <a:t>ubZ okpk</a:t>
            </a:r>
          </a:p>
        </p:txBody>
      </p:sp>
      <p:sp>
        <p:nvSpPr>
          <p:cNvPr id="47147" name="Rectangle 295"/>
          <p:cNvSpPr>
            <a:spLocks noChangeArrowheads="1"/>
          </p:cNvSpPr>
          <p:nvPr/>
        </p:nvSpPr>
        <p:spPr bwMode="auto">
          <a:xfrm>
            <a:off x="3429000" y="257175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latin typeface="Kruti Dev 010" charset="0"/>
            </a:endParaRPr>
          </a:p>
        </p:txBody>
      </p:sp>
      <p:sp>
        <p:nvSpPr>
          <p:cNvPr id="130" name="Title 129"/>
          <p:cNvSpPr>
            <a:spLocks noGrp="1"/>
          </p:cNvSpPr>
          <p:nvPr>
            <p:ph type="title" idx="4294967295"/>
          </p:nvPr>
        </p:nvSpPr>
        <p:spPr>
          <a:xfrm>
            <a:off x="2390775" y="-115888"/>
            <a:ext cx="4243388" cy="568326"/>
          </a:xfrm>
          <a:prstGeom prst="rect">
            <a:avLst/>
          </a:prstGeom>
        </p:spPr>
        <p:txBody>
          <a:bodyPr/>
          <a:lstStyle/>
          <a:p>
            <a:pPr algn="ctr">
              <a:defRPr/>
            </a:pPr>
            <a:r>
              <a:rPr lang="en-US" sz="4000" b="1" dirty="0" smtClean="0">
                <a:solidFill>
                  <a:srgbClr val="FFEA18"/>
                </a:solidFill>
                <a:latin typeface="Kruti Dev 010" pitchFamily="2" charset="0"/>
                <a:ea typeface="ＭＳ Ｐゴシック" charset="0"/>
                <a:cs typeface="ＭＳ Ｐゴシック" charset="0"/>
              </a:rPr>
              <a:t>ubZ okpk</a:t>
            </a:r>
            <a:endParaRPr lang="en-US" sz="4000" dirty="0">
              <a:latin typeface="Kruti Dev 010" pitchFamily="2" charset="0"/>
              <a:ea typeface="ＭＳ Ｐゴシック" charset="0"/>
              <a:cs typeface="ＭＳ Ｐゴシック" charset="0"/>
            </a:endParaRPr>
          </a:p>
        </p:txBody>
      </p:sp>
      <p:grpSp>
        <p:nvGrpSpPr>
          <p:cNvPr id="47149" name="Group 54"/>
          <p:cNvGrpSpPr>
            <a:grpSpLocks/>
          </p:cNvGrpSpPr>
          <p:nvPr/>
        </p:nvGrpSpPr>
        <p:grpSpPr bwMode="auto">
          <a:xfrm>
            <a:off x="8026400" y="3448050"/>
            <a:ext cx="973138" cy="1831975"/>
            <a:chOff x="5056" y="2172"/>
            <a:chExt cx="613" cy="1154"/>
          </a:xfrm>
        </p:grpSpPr>
        <p:grpSp>
          <p:nvGrpSpPr>
            <p:cNvPr id="47164" name="Group 55"/>
            <p:cNvGrpSpPr>
              <a:grpSpLocks/>
            </p:cNvGrpSpPr>
            <p:nvPr/>
          </p:nvGrpSpPr>
          <p:grpSpPr bwMode="auto">
            <a:xfrm>
              <a:off x="5056" y="2172"/>
              <a:ext cx="613" cy="1154"/>
              <a:chOff x="5056" y="2172"/>
              <a:chExt cx="613" cy="1154"/>
            </a:xfrm>
          </p:grpSpPr>
          <p:grpSp>
            <p:nvGrpSpPr>
              <p:cNvPr id="47167" name="Group 59"/>
              <p:cNvGrpSpPr>
                <a:grpSpLocks/>
              </p:cNvGrpSpPr>
              <p:nvPr/>
            </p:nvGrpSpPr>
            <p:grpSpPr bwMode="auto">
              <a:xfrm>
                <a:off x="5056" y="2172"/>
                <a:ext cx="613" cy="1154"/>
                <a:chOff x="5056" y="2172"/>
                <a:chExt cx="613" cy="1154"/>
              </a:xfrm>
            </p:grpSpPr>
            <p:sp>
              <p:nvSpPr>
                <p:cNvPr id="47171"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47172"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7173"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7174"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5"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7176"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7177"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8"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9"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0"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1"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2"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3"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4"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5"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86"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7168" name="Rectangle 84"/>
              <p:cNvSpPr>
                <a:spLocks noChangeArrowheads="1"/>
              </p:cNvSpPr>
              <p:nvPr/>
            </p:nvSpPr>
            <p:spPr bwMode="auto">
              <a:xfrm>
                <a:off x="5107" y="3048"/>
                <a:ext cx="3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7169" name="Rectangle 85"/>
              <p:cNvSpPr>
                <a:spLocks noChangeArrowheads="1"/>
              </p:cNvSpPr>
              <p:nvPr/>
            </p:nvSpPr>
            <p:spPr bwMode="auto">
              <a:xfrm>
                <a:off x="5059" y="3152"/>
                <a:ext cx="1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7170" name="Rectangle 86"/>
              <p:cNvSpPr>
                <a:spLocks noChangeArrowheads="1"/>
              </p:cNvSpPr>
              <p:nvPr/>
            </p:nvSpPr>
            <p:spPr bwMode="auto">
              <a:xfrm>
                <a:off x="5056" y="2943"/>
                <a:ext cx="1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7165" name="Rectangle 87"/>
            <p:cNvSpPr>
              <a:spLocks noChangeArrowheads="1"/>
            </p:cNvSpPr>
            <p:nvPr/>
          </p:nvSpPr>
          <p:spPr bwMode="auto">
            <a:xfrm>
              <a:off x="5304" y="3146"/>
              <a:ext cx="1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sp>
          <p:nvSpPr>
            <p:cNvPr id="47166" name="Rectangle 88"/>
            <p:cNvSpPr>
              <a:spLocks noChangeArrowheads="1"/>
            </p:cNvSpPr>
            <p:nvPr/>
          </p:nvSpPr>
          <p:spPr bwMode="auto">
            <a:xfrm>
              <a:off x="5378" y="3047"/>
              <a:ext cx="1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7150" name="Rectangle 123"/>
          <p:cNvSpPr>
            <a:spLocks noChangeArrowheads="1"/>
          </p:cNvSpPr>
          <p:nvPr/>
        </p:nvSpPr>
        <p:spPr bwMode="auto">
          <a:xfrm>
            <a:off x="8054975" y="3559175"/>
            <a:ext cx="8905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138" name="Rectangle 124"/>
          <p:cNvSpPr>
            <a:spLocks noChangeArrowheads="1"/>
          </p:cNvSpPr>
          <p:nvPr/>
        </p:nvSpPr>
        <p:spPr bwMode="auto">
          <a:xfrm>
            <a:off x="8051800" y="3741738"/>
            <a:ext cx="1008063"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47152" name="Rectangle 126"/>
          <p:cNvSpPr>
            <a:spLocks noChangeArrowheads="1"/>
          </p:cNvSpPr>
          <p:nvPr/>
        </p:nvSpPr>
        <p:spPr bwMode="auto">
          <a:xfrm>
            <a:off x="8064500" y="3910013"/>
            <a:ext cx="1003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140" name="Rectangle 129"/>
          <p:cNvSpPr>
            <a:spLocks noChangeArrowheads="1"/>
          </p:cNvSpPr>
          <p:nvPr/>
        </p:nvSpPr>
        <p:spPr bwMode="auto">
          <a:xfrm>
            <a:off x="8129588" y="4427538"/>
            <a:ext cx="776287"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47154" name="Group 133"/>
          <p:cNvGrpSpPr>
            <a:grpSpLocks/>
          </p:cNvGrpSpPr>
          <p:nvPr/>
        </p:nvGrpSpPr>
        <p:grpSpPr bwMode="auto">
          <a:xfrm>
            <a:off x="8037513" y="4071938"/>
            <a:ext cx="963612" cy="433387"/>
            <a:chOff x="5063" y="2565"/>
            <a:chExt cx="607" cy="273"/>
          </a:xfrm>
        </p:grpSpPr>
        <p:sp>
          <p:nvSpPr>
            <p:cNvPr id="47161"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47162"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47163"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47155"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47156" name="Rectangle 136"/>
          <p:cNvSpPr>
            <a:spLocks noChangeArrowheads="1"/>
          </p:cNvSpPr>
          <p:nvPr/>
        </p:nvSpPr>
        <p:spPr bwMode="auto">
          <a:xfrm>
            <a:off x="8104188" y="4246563"/>
            <a:ext cx="7207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sp>
        <p:nvSpPr>
          <p:cNvPr id="108" name="Rectangle 107"/>
          <p:cNvSpPr/>
          <p:nvPr/>
        </p:nvSpPr>
        <p:spPr>
          <a:xfrm>
            <a:off x="40204" y="-52328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7158" name="Rectangle 108"/>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7159"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107" name="Rectangle 106"/>
          <p:cNvSpPr/>
          <p:nvPr/>
        </p:nvSpPr>
        <p:spPr>
          <a:xfrm>
            <a:off x="229396" y="-77553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41747"/>
                                        </p:tgtEl>
                                        <p:attrNameLst>
                                          <p:attrName>style.visibility</p:attrName>
                                        </p:attrNameLst>
                                      </p:cBhvr>
                                      <p:to>
                                        <p:strVal val="visible"/>
                                      </p:to>
                                    </p:set>
                                    <p:anim calcmode="lin" valueType="num">
                                      <p:cBhvr additive="base">
                                        <p:cTn id="15" dur="500" fill="hold"/>
                                        <p:tgtEl>
                                          <p:spTgt spid="541747"/>
                                        </p:tgtEl>
                                        <p:attrNameLst>
                                          <p:attrName>ppt_x</p:attrName>
                                        </p:attrNameLst>
                                      </p:cBhvr>
                                      <p:tavLst>
                                        <p:tav tm="0">
                                          <p:val>
                                            <p:strVal val="1+#ppt_w/2"/>
                                          </p:val>
                                        </p:tav>
                                        <p:tav tm="100000">
                                          <p:val>
                                            <p:strVal val="#ppt_x"/>
                                          </p:val>
                                        </p:tav>
                                      </p:tavLst>
                                    </p:anim>
                                    <p:anim calcmode="lin" valueType="num">
                                      <p:cBhvr additive="base">
                                        <p:cTn id="16" dur="500" fill="hold"/>
                                        <p:tgtEl>
                                          <p:spTgt spid="54174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2" presetClass="entr" presetSubtype="2" fill="hold" nodeType="afterEffect">
                                  <p:stCondLst>
                                    <p:cond delay="0"/>
                                  </p:stCondLst>
                                  <p:childTnLst>
                                    <p:set>
                                      <p:cBhvr>
                                        <p:cTn id="19" dur="1" fill="hold">
                                          <p:stCondLst>
                                            <p:cond delay="0"/>
                                          </p:stCondLst>
                                        </p:cTn>
                                        <p:tgtEl>
                                          <p:spTgt spid="541746"/>
                                        </p:tgtEl>
                                        <p:attrNameLst>
                                          <p:attrName>style.visibility</p:attrName>
                                        </p:attrNameLst>
                                      </p:cBhvr>
                                      <p:to>
                                        <p:strVal val="visible"/>
                                      </p:to>
                                    </p:set>
                                    <p:animEffect transition="in" filter="wipe(right)">
                                      <p:cBhvr>
                                        <p:cTn id="20"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dirty="0">
                <a:solidFill>
                  <a:srgbClr val="FAFD00"/>
                </a:solidFill>
                <a:latin typeface="Kruti Dev 010" pitchFamily="2" charset="0"/>
                <a:ea typeface="+mn-ea"/>
                <a:cs typeface="+mn-cs"/>
              </a:rPr>
              <a:t>                            </a:t>
            </a:r>
          </a:p>
        </p:txBody>
      </p:sp>
      <p:sp>
        <p:nvSpPr>
          <p:cNvPr id="457732" name="Rectangle 4"/>
          <p:cNvSpPr>
            <a:spLocks noChangeArrowheads="1"/>
          </p:cNvSpPr>
          <p:nvPr/>
        </p:nvSpPr>
        <p:spPr bwMode="auto">
          <a:xfrm>
            <a:off x="1025582" y="1968993"/>
            <a:ext cx="7397750" cy="33522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000" b="1" baseline="30000" dirty="0">
                <a:ln>
                  <a:solidFill>
                    <a:schemeClr val="tx1"/>
                  </a:solidFill>
                </a:ln>
                <a:solidFill>
                  <a:schemeClr val="tx1"/>
                </a:solidFill>
                <a:latin typeface="Kruti Dev 010" pitchFamily="2" charset="0"/>
                <a:ea typeface="ＭＳ Ｐゴシック" pitchFamily="-84" charset="-128"/>
                <a:cs typeface="+mn-cs"/>
              </a:rPr>
              <a:t>…</a:t>
            </a:r>
            <a:r>
              <a:rPr lang="en-US" sz="4000" b="1" baseline="30000" dirty="0">
                <a:ln>
                  <a:solidFill>
                    <a:schemeClr val="tx1"/>
                  </a:solidFill>
                </a:ln>
                <a:solidFill>
                  <a:schemeClr val="tx1"/>
                </a:solidFill>
                <a:latin typeface="Kruti Dev 010"/>
                <a:ea typeface="ＭＳ Ｐゴシック" pitchFamily="-84" charset="-128"/>
                <a:cs typeface="+mn-cs"/>
              </a:rPr>
              <a:t>ƒ</a:t>
            </a:r>
            <a:r>
              <a:rPr lang="en-US" sz="3600" b="1" dirty="0">
                <a:ln>
                  <a:solidFill>
                    <a:schemeClr val="tx1"/>
                  </a:solidFill>
                </a:ln>
                <a:solidFill>
                  <a:schemeClr val="tx1"/>
                </a:solidFill>
                <a:latin typeface="Kruti Dev 010" pitchFamily="2" charset="0"/>
                <a:ea typeface="ＭＳ Ｐゴシック" pitchFamily="-84" charset="-128"/>
                <a:cs typeface="+mn-cs"/>
              </a:rPr>
              <a:t> </a:t>
            </a:r>
            <a:r>
              <a:rPr lang="en-US" altLang="ja-JP" sz="4400" b="1" dirty="0">
                <a:ln>
                  <a:solidFill>
                    <a:schemeClr val="tx1"/>
                  </a:solidFill>
                </a:ln>
                <a:solidFill>
                  <a:schemeClr val="tx1"/>
                </a:solidFill>
                <a:latin typeface="Kruti Dev 010" pitchFamily="2" charset="0"/>
                <a:ea typeface="ＭＳ Ｐゴシック" pitchFamily="-84" charset="-128"/>
                <a:cs typeface="+mn-cs"/>
              </a:rPr>
              <a:t>^^fQj ;gksok dh ;g Hkh ok.kh gS] lqu] ,sls fnu vkus okys gSa tc eSa </a:t>
            </a:r>
            <a:r>
              <a:rPr lang="en-US" altLang="ja-JP" sz="4400" b="1" dirty="0">
                <a:solidFill>
                  <a:schemeClr val="tx1"/>
                </a:solidFill>
                <a:latin typeface="Kruti Dev 010" pitchFamily="2" charset="0"/>
                <a:ea typeface="ＭＳ Ｐゴシック" pitchFamily="-84" charset="-128"/>
                <a:cs typeface="+mn-cs"/>
              </a:rPr>
              <a:t>btjk;y vkSj ;gwnk ds ?kjkuksa l</a:t>
            </a:r>
            <a:r>
              <a:rPr lang="en-US" altLang="ja-JP" sz="4400" b="1" dirty="0">
                <a:solidFill>
                  <a:srgbClr val="0033CC"/>
                </a:solidFill>
                <a:latin typeface="Kruti Dev 010" pitchFamily="2" charset="0"/>
                <a:ea typeface="ＭＳ Ｐゴシック" pitchFamily="-84" charset="-128"/>
                <a:cs typeface="+mn-cs"/>
              </a:rPr>
              <a:t>s</a:t>
            </a:r>
            <a:r>
              <a:rPr lang="en-US" altLang="ja-JP" sz="4400" b="1" dirty="0">
                <a:solidFill>
                  <a:schemeClr val="tx1"/>
                </a:solidFill>
                <a:latin typeface="Kruti Dev 010" pitchFamily="2" charset="0"/>
                <a:ea typeface="ＭＳ Ｐゴシック" pitchFamily="-84" charset="-128"/>
                <a:cs typeface="+mn-cs"/>
              </a:rPr>
              <a:t>  </a:t>
            </a:r>
            <a:r>
              <a:rPr lang="en-US" altLang="ja-JP" sz="4400" b="1" dirty="0">
                <a:solidFill>
                  <a:srgbClr val="FFFF00"/>
                </a:solidFill>
                <a:latin typeface="Kruti Dev 010" pitchFamily="2" charset="0"/>
                <a:ea typeface="ＭＳ Ｐゴシック" pitchFamily="-84" charset="-128"/>
                <a:cs typeface="+mn-cs"/>
              </a:rPr>
              <a:t>ubZ okpk</a:t>
            </a:r>
            <a:r>
              <a:rPr lang="en-US" altLang="ja-JP" sz="4400" b="1" dirty="0">
                <a:solidFill>
                  <a:schemeClr val="tx1"/>
                </a:solidFill>
                <a:latin typeface="Kruti Dev 010" pitchFamily="2" charset="0"/>
                <a:ea typeface="ＭＳ Ｐゴシック" pitchFamily="-84" charset="-128"/>
                <a:cs typeface="+mn-cs"/>
              </a:rPr>
              <a:t>  ck/kwaxk** </a:t>
            </a:r>
            <a:endParaRPr lang="en-US" altLang="ja-JP" sz="4400" b="1" dirty="0">
              <a:solidFill>
                <a:schemeClr val="folHlink"/>
              </a:solidFill>
              <a:latin typeface="Kruti Dev 010" pitchFamily="2" charset="0"/>
              <a:ea typeface="ＭＳ Ｐゴシック" pitchFamily="-84" charset="-128"/>
              <a:cs typeface="+mn-cs"/>
            </a:endParaRPr>
          </a:p>
          <a:p>
            <a:pPr>
              <a:defRPr/>
            </a:pPr>
            <a:endParaRPr lang="en-US" sz="3600" b="1" dirty="0">
              <a:solidFill>
                <a:schemeClr val="folHlink"/>
              </a:solidFill>
              <a:latin typeface="Kruti Dev 010" pitchFamily="2" charset="0"/>
              <a:ea typeface="ＭＳ Ｐゴシック" pitchFamily="-84" charset="-128"/>
              <a:cs typeface="+mn-cs"/>
            </a:endParaRPr>
          </a:p>
        </p:txBody>
      </p:sp>
      <p:sp>
        <p:nvSpPr>
          <p:cNvPr id="457761" name="Text Box 33"/>
          <p:cNvSpPr txBox="1">
            <a:spLocks noChangeArrowheads="1"/>
          </p:cNvSpPr>
          <p:nvPr/>
        </p:nvSpPr>
        <p:spPr bwMode="auto">
          <a:xfrm>
            <a:off x="1188545" y="4884683"/>
            <a:ext cx="7340600"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800" b="1" dirty="0">
                <a:ln>
                  <a:solidFill>
                    <a:srgbClr val="FFFF00"/>
                  </a:solidFill>
                </a:ln>
                <a:solidFill>
                  <a:srgbClr val="FFFF00"/>
                </a:solidFill>
                <a:latin typeface="Kruti Dev 010" pitchFamily="2" charset="0"/>
                <a:ea typeface="+mn-ea"/>
                <a:cs typeface="+mn-cs"/>
              </a:rPr>
              <a:t>elhgk ds vkus dh izfrKk nh xbZ gS !</a:t>
            </a:r>
          </a:p>
        </p:txBody>
      </p:sp>
      <p:sp>
        <p:nvSpPr>
          <p:cNvPr id="48133" name="Text Box 10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8134" name="Text Box 109"/>
          <p:cNvSpPr txBox="1">
            <a:spLocks noChangeArrowheads="1"/>
          </p:cNvSpPr>
          <p:nvPr/>
        </p:nvSpPr>
        <p:spPr bwMode="auto">
          <a:xfrm>
            <a:off x="8594725" y="6451600"/>
            <a:ext cx="284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Kruti Dev 010" charset="0"/>
              </a:rPr>
              <a:t>3</a:t>
            </a:r>
            <a:endParaRPr lang="en-US" sz="2000">
              <a:solidFill>
                <a:srgbClr val="FFA27C"/>
              </a:solidFill>
              <a:latin typeface="Kruti Dev 010" charset="0"/>
            </a:endParaRPr>
          </a:p>
        </p:txBody>
      </p:sp>
      <p:sp>
        <p:nvSpPr>
          <p:cNvPr id="457735" name="Oval 7"/>
          <p:cNvSpPr>
            <a:spLocks noChangeArrowheads="1"/>
          </p:cNvSpPr>
          <p:nvPr/>
        </p:nvSpPr>
        <p:spPr bwMode="auto">
          <a:xfrm>
            <a:off x="1092200" y="3944938"/>
            <a:ext cx="1828800" cy="704850"/>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57864" name="Rectangle 136"/>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44</a:t>
            </a:r>
          </a:p>
        </p:txBody>
      </p:sp>
      <p:sp>
        <p:nvSpPr>
          <p:cNvPr id="41" name="Rectangle 3"/>
          <p:cNvSpPr>
            <a:spLocks noChangeArrowheads="1"/>
          </p:cNvSpPr>
          <p:nvPr/>
        </p:nvSpPr>
        <p:spPr bwMode="auto">
          <a:xfrm>
            <a:off x="2131300" y="1198179"/>
            <a:ext cx="5487988" cy="828432"/>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en-US" sz="4800" b="1" dirty="0">
                <a:ln>
                  <a:solidFill>
                    <a:schemeClr val="tx1"/>
                  </a:solidFill>
                </a:ln>
                <a:solidFill>
                  <a:srgbClr val="FFFFFF"/>
                </a:solidFill>
                <a:effectLst>
                  <a:outerShdw blurRad="38100" dist="38100" dir="2700000" algn="tl">
                    <a:srgbClr val="000000">
                      <a:alpha val="43137"/>
                    </a:srgbClr>
                  </a:outerShdw>
                </a:effectLst>
                <a:latin typeface="Kruti Dev 010" pitchFamily="2" charset="0"/>
              </a:rPr>
              <a:t>ubZ okpk</a:t>
            </a:r>
          </a:p>
        </p:txBody>
      </p:sp>
      <p:sp>
        <p:nvSpPr>
          <p:cNvPr id="3" name="Title 2"/>
          <p:cNvSpPr>
            <a:spLocks noGrp="1"/>
          </p:cNvSpPr>
          <p:nvPr>
            <p:ph type="title" idx="4294967295"/>
          </p:nvPr>
        </p:nvSpPr>
        <p:spPr>
          <a:xfrm>
            <a:off x="614363" y="479425"/>
            <a:ext cx="8229600" cy="920750"/>
          </a:xfrm>
          <a:prstGeom prst="rect">
            <a:avLst/>
          </a:prstGeom>
          <a:ln w="12700">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r>
              <a:rPr lang="en-US" sz="5400" b="1">
                <a:solidFill>
                  <a:schemeClr val="tx1"/>
                </a:solidFill>
                <a:latin typeface="Kruti Dev 010" charset="0"/>
                <a:ea typeface="ＭＳ Ｐゴシック" charset="0"/>
                <a:cs typeface="ＭＳ Ｐゴシック" charset="0"/>
              </a:rPr>
              <a:t>f;eZ;kg …ƒ</a:t>
            </a:r>
          </a:p>
        </p:txBody>
      </p:sp>
      <p:grpSp>
        <p:nvGrpSpPr>
          <p:cNvPr id="48139" name="Group 49"/>
          <p:cNvGrpSpPr>
            <a:grpSpLocks/>
          </p:cNvGrpSpPr>
          <p:nvPr/>
        </p:nvGrpSpPr>
        <p:grpSpPr bwMode="auto">
          <a:xfrm>
            <a:off x="8018463" y="3436938"/>
            <a:ext cx="1049337" cy="1843087"/>
            <a:chOff x="8018463" y="3436938"/>
            <a:chExt cx="1049516" cy="1843087"/>
          </a:xfrm>
        </p:grpSpPr>
        <p:grpSp>
          <p:nvGrpSpPr>
            <p:cNvPr id="48144" name="Group 54"/>
            <p:cNvGrpSpPr>
              <a:grpSpLocks/>
            </p:cNvGrpSpPr>
            <p:nvPr/>
          </p:nvGrpSpPr>
          <p:grpSpPr bwMode="auto">
            <a:xfrm>
              <a:off x="8026400" y="3448050"/>
              <a:ext cx="973138" cy="1831975"/>
              <a:chOff x="5056" y="2172"/>
              <a:chExt cx="613" cy="1154"/>
            </a:xfrm>
          </p:grpSpPr>
          <p:grpSp>
            <p:nvGrpSpPr>
              <p:cNvPr id="48155" name="Group 55"/>
              <p:cNvGrpSpPr>
                <a:grpSpLocks/>
              </p:cNvGrpSpPr>
              <p:nvPr/>
            </p:nvGrpSpPr>
            <p:grpSpPr bwMode="auto">
              <a:xfrm>
                <a:off x="5056" y="2172"/>
                <a:ext cx="613" cy="1154"/>
                <a:chOff x="5056" y="2172"/>
                <a:chExt cx="613" cy="1154"/>
              </a:xfrm>
            </p:grpSpPr>
            <p:grpSp>
              <p:nvGrpSpPr>
                <p:cNvPr id="48158" name="Group 59"/>
                <p:cNvGrpSpPr>
                  <a:grpSpLocks/>
                </p:cNvGrpSpPr>
                <p:nvPr/>
              </p:nvGrpSpPr>
              <p:grpSpPr bwMode="auto">
                <a:xfrm>
                  <a:off x="5056" y="2172"/>
                  <a:ext cx="613" cy="1154"/>
                  <a:chOff x="5056" y="2172"/>
                  <a:chExt cx="613" cy="1154"/>
                </a:xfrm>
              </p:grpSpPr>
              <p:sp>
                <p:nvSpPr>
                  <p:cNvPr id="48162"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48163"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8164"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8165"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6"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8167"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8168"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69"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0"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1"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2"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3"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4"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5"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6"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77"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8159" name="Rectangle 84"/>
                <p:cNvSpPr>
                  <a:spLocks noChangeArrowheads="1"/>
                </p:cNvSpPr>
                <p:nvPr/>
              </p:nvSpPr>
              <p:spPr bwMode="auto">
                <a:xfrm>
                  <a:off x="5107" y="3048"/>
                  <a:ext cx="3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8160" name="Rectangle 85"/>
                <p:cNvSpPr>
                  <a:spLocks noChangeArrowheads="1"/>
                </p:cNvSpPr>
                <p:nvPr/>
              </p:nvSpPr>
              <p:spPr bwMode="auto">
                <a:xfrm>
                  <a:off x="5059" y="3152"/>
                  <a:ext cx="1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8161" name="Rectangle 86"/>
                <p:cNvSpPr>
                  <a:spLocks noChangeArrowheads="1"/>
                </p:cNvSpPr>
                <p:nvPr/>
              </p:nvSpPr>
              <p:spPr bwMode="auto">
                <a:xfrm>
                  <a:off x="5056" y="2943"/>
                  <a:ext cx="1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8156" name="Rectangle 87"/>
              <p:cNvSpPr>
                <a:spLocks noChangeArrowheads="1"/>
              </p:cNvSpPr>
              <p:nvPr/>
            </p:nvSpPr>
            <p:spPr bwMode="auto">
              <a:xfrm>
                <a:off x="5304" y="3146"/>
                <a:ext cx="1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sp>
            <p:nvSpPr>
              <p:cNvPr id="48157" name="Rectangle 88"/>
              <p:cNvSpPr>
                <a:spLocks noChangeArrowheads="1"/>
              </p:cNvSpPr>
              <p:nvPr/>
            </p:nvSpPr>
            <p:spPr bwMode="auto">
              <a:xfrm>
                <a:off x="5378" y="3047"/>
                <a:ext cx="1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8145"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69" name="Rectangle 124"/>
            <p:cNvSpPr>
              <a:spLocks noChangeArrowheads="1"/>
            </p:cNvSpPr>
            <p:nvPr/>
          </p:nvSpPr>
          <p:spPr bwMode="auto">
            <a:xfrm>
              <a:off x="8051806" y="3741738"/>
              <a:ext cx="1008235"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48147"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71" name="Rectangle 129"/>
            <p:cNvSpPr>
              <a:spLocks noChangeArrowheads="1"/>
            </p:cNvSpPr>
            <p:nvPr/>
          </p:nvSpPr>
          <p:spPr bwMode="auto">
            <a:xfrm>
              <a:off x="8129607" y="4427538"/>
              <a:ext cx="776419"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48149" name="Group 133"/>
            <p:cNvGrpSpPr>
              <a:grpSpLocks/>
            </p:cNvGrpSpPr>
            <p:nvPr/>
          </p:nvGrpSpPr>
          <p:grpSpPr bwMode="auto">
            <a:xfrm>
              <a:off x="8037513" y="4071938"/>
              <a:ext cx="963612" cy="433387"/>
              <a:chOff x="5063" y="2565"/>
              <a:chExt cx="607" cy="273"/>
            </a:xfrm>
          </p:grpSpPr>
          <p:sp>
            <p:nvSpPr>
              <p:cNvPr id="48152"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48153"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48154"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48150"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48151"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1" name="Rectangle 50"/>
          <p:cNvSpPr/>
          <p:nvPr/>
        </p:nvSpPr>
        <p:spPr>
          <a:xfrm>
            <a:off x="40204" y="-63364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48141" name="Rectangle 51"/>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48142"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49" name="Rectangle 48"/>
          <p:cNvSpPr/>
          <p:nvPr/>
        </p:nvSpPr>
        <p:spPr>
          <a:xfrm>
            <a:off x="245162" y="-71247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57761"/>
                                        </p:tgtEl>
                                        <p:attrNameLst>
                                          <p:attrName>style.visibility</p:attrName>
                                        </p:attrNameLst>
                                      </p:cBhvr>
                                      <p:to>
                                        <p:strVal val="visible"/>
                                      </p:to>
                                    </p:set>
                                    <p:anim calcmode="lin" valueType="num">
                                      <p:cBhvr>
                                        <p:cTn id="15" dur="500" fill="hold"/>
                                        <p:tgtEl>
                                          <p:spTgt spid="457761"/>
                                        </p:tgtEl>
                                        <p:attrNameLst>
                                          <p:attrName>ppt_w</p:attrName>
                                        </p:attrNameLst>
                                      </p:cBhvr>
                                      <p:tavLst>
                                        <p:tav tm="0">
                                          <p:val>
                                            <p:fltVal val="0"/>
                                          </p:val>
                                        </p:tav>
                                        <p:tav tm="100000">
                                          <p:val>
                                            <p:strVal val="#ppt_w"/>
                                          </p:val>
                                        </p:tav>
                                      </p:tavLst>
                                    </p:anim>
                                    <p:anim calcmode="lin" valueType="num">
                                      <p:cBhvr>
                                        <p:cTn id="16" dur="500" fill="hold"/>
                                        <p:tgtEl>
                                          <p:spTgt spid="457761"/>
                                        </p:tgtEl>
                                        <p:attrNameLst>
                                          <p:attrName>ppt_h</p:attrName>
                                        </p:attrNameLst>
                                      </p:cBhvr>
                                      <p:tavLst>
                                        <p:tav tm="0">
                                          <p:val>
                                            <p:fltVal val="0"/>
                                          </p:val>
                                        </p:tav>
                                        <p:tav tm="100000">
                                          <p:val>
                                            <p:strVal val="#ppt_h"/>
                                          </p:val>
                                        </p:tav>
                                      </p:tavLst>
                                    </p:anim>
                                    <p:anim calcmode="lin" valueType="num">
                                      <p:cBhvr>
                                        <p:cTn id="17" dur="500" fill="hold"/>
                                        <p:tgtEl>
                                          <p:spTgt spid="457761"/>
                                        </p:tgtEl>
                                        <p:attrNameLst>
                                          <p:attrName>ppt_x</p:attrName>
                                        </p:attrNameLst>
                                      </p:cBhvr>
                                      <p:tavLst>
                                        <p:tav tm="0">
                                          <p:val>
                                            <p:fltVal val="0.5"/>
                                          </p:val>
                                        </p:tav>
                                        <p:tav tm="100000">
                                          <p:val>
                                            <p:strVal val="#ppt_x"/>
                                          </p:val>
                                        </p:tav>
                                      </p:tavLst>
                                    </p:anim>
                                    <p:anim calcmode="lin" valueType="num">
                                      <p:cBhvr>
                                        <p:cTn id="18"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32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9156" name="Text Box 7"/>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9157"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Kruti Dev 010" charset="0"/>
            </a:endParaRPr>
          </a:p>
        </p:txBody>
      </p:sp>
      <p:sp>
        <p:nvSpPr>
          <p:cNvPr id="632848"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3200" b="1" i="1" dirty="0" err="1">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mRifÙk</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 ƒ</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a:ea typeface="+mn-ea"/>
                <a:cs typeface="+mn-cs"/>
              </a:rPr>
              <a:t>„</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a:ea typeface="+mn-ea"/>
                <a:cs typeface="+mn-cs"/>
              </a:rPr>
              <a:t>ƒ</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&amp;</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a:ea typeface="+mn-ea"/>
                <a:cs typeface="+mn-cs"/>
              </a:rPr>
              <a:t>…</a:t>
            </a:r>
            <a:endPar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endParaRPr>
          </a:p>
        </p:txBody>
      </p:sp>
      <p:sp>
        <p:nvSpPr>
          <p:cNvPr id="632849" name="Rectangle 17"/>
          <p:cNvSpPr>
            <a:spLocks noChangeArrowheads="1"/>
          </p:cNvSpPr>
          <p:nvPr/>
        </p:nvSpPr>
        <p:spPr bwMode="auto">
          <a:xfrm>
            <a:off x="3249613" y="1323975"/>
            <a:ext cx="2651125" cy="704850"/>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r>
              <a:rPr lang="en-US" sz="4000" b="1">
                <a:solidFill>
                  <a:srgbClr val="FAFD00"/>
                </a:solidFill>
                <a:effectLst>
                  <a:outerShdw blurRad="38100" dist="38100" dir="2700000" algn="tl">
                    <a:srgbClr val="000000"/>
                  </a:outerShdw>
                </a:effectLst>
                <a:latin typeface="Kruti Dev 010" charset="0"/>
              </a:rPr>
              <a:t>¼^^cqykgV**½</a:t>
            </a:r>
            <a:endParaRPr lang="en-US" sz="3200">
              <a:solidFill>
                <a:srgbClr val="00FF00"/>
              </a:solidFill>
              <a:effectLst>
                <a:outerShdw blurRad="38100" dist="38100" dir="2700000" algn="tl">
                  <a:srgbClr val="000000"/>
                </a:outerShdw>
              </a:effectLst>
              <a:latin typeface="Kruti Dev 010"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49161" name="Text Box 25"/>
          <p:cNvSpPr txBox="1">
            <a:spLocks noChangeArrowheads="1"/>
          </p:cNvSpPr>
          <p:nvPr/>
        </p:nvSpPr>
        <p:spPr bwMode="auto">
          <a:xfrm>
            <a:off x="8602663" y="6464300"/>
            <a:ext cx="273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5</a:t>
            </a:r>
            <a:endParaRPr lang="en-US" sz="1600">
              <a:solidFill>
                <a:srgbClr val="FFA27C"/>
              </a:solidFill>
              <a:latin typeface="Kruti Dev 010" charset="0"/>
            </a:endParaRPr>
          </a:p>
        </p:txBody>
      </p:sp>
      <p:sp>
        <p:nvSpPr>
          <p:cNvPr id="632885" name="Rectangle 53"/>
          <p:cNvSpPr>
            <a:spLocks noChangeArrowheads="1"/>
          </p:cNvSpPr>
          <p:nvPr/>
        </p:nvSpPr>
        <p:spPr bwMode="auto">
          <a:xfrm>
            <a:off x="811688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45</a:t>
            </a:r>
          </a:p>
        </p:txBody>
      </p:sp>
      <p:grpSp>
        <p:nvGrpSpPr>
          <p:cNvPr id="4" name="Group 54"/>
          <p:cNvGrpSpPr>
            <a:grpSpLocks/>
          </p:cNvGrpSpPr>
          <p:nvPr/>
        </p:nvGrpSpPr>
        <p:grpSpPr bwMode="auto">
          <a:xfrm>
            <a:off x="1009650" y="3643313"/>
            <a:ext cx="7045325" cy="2573337"/>
            <a:chOff x="638" y="2304"/>
            <a:chExt cx="4438" cy="1621"/>
          </a:xfrm>
        </p:grpSpPr>
        <p:sp>
          <p:nvSpPr>
            <p:cNvPr id="632887" name="Rectangle 55"/>
            <p:cNvSpPr>
              <a:spLocks noChangeArrowheads="1"/>
            </p:cNvSpPr>
            <p:nvPr/>
          </p:nvSpPr>
          <p:spPr bwMode="auto">
            <a:xfrm>
              <a:off x="2269" y="3248"/>
              <a:ext cx="952" cy="677"/>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 'kew,y</a:t>
              </a:r>
            </a:p>
            <a:p>
              <a:pPr algn="ctr">
                <a:defRPr/>
              </a:pP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‰%†&amp;</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ƒˆ</a:t>
              </a:r>
              <a:endPar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endParaRPr>
            </a:p>
          </p:txBody>
        </p:sp>
        <p:sp>
          <p:nvSpPr>
            <p:cNvPr id="632888" name="Rectangle 56"/>
            <p:cNvSpPr>
              <a:spLocks noChangeArrowheads="1"/>
            </p:cNvSpPr>
            <p:nvPr/>
          </p:nvSpPr>
          <p:spPr bwMode="auto">
            <a:xfrm>
              <a:off x="638" y="3247"/>
              <a:ext cx="1377" cy="677"/>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O;oLFkkfooj.k</a:t>
              </a:r>
            </a:p>
            <a:p>
              <a:pPr algn="ctr">
                <a:defRPr/>
              </a:pPr>
              <a:r>
                <a:rPr lang="en-US" sz="3200" b="1" i="1" dirty="0">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t>
              </a:r>
              <a:r>
                <a:rPr lang="en-US" sz="3200" b="1" i="1" dirty="0" err="1">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Œ</a:t>
              </a:r>
              <a:r>
                <a:rPr lang="en-US" sz="3200" b="1" i="1" dirty="0" err="1">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t>
              </a:r>
              <a:r>
                <a:rPr lang="en-US" sz="3200" b="1" i="1" dirty="0" err="1">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ƒ</a:t>
              </a:r>
              <a:r>
                <a:rPr lang="en-US" sz="3200" b="1" i="1" dirty="0" err="1">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&amp;</a:t>
              </a:r>
              <a:r>
                <a:rPr lang="en-US" sz="3200" b="1" i="1" dirty="0" err="1">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ƒŒ</a:t>
              </a:r>
              <a:endParaRPr lang="en-US" sz="3200" b="1" i="1" dirty="0">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endParaRPr>
            </a:p>
          </p:txBody>
        </p:sp>
        <p:sp>
          <p:nvSpPr>
            <p:cNvPr id="632889" name="Rectangle 57"/>
            <p:cNvSpPr>
              <a:spLocks noChangeArrowheads="1"/>
            </p:cNvSpPr>
            <p:nvPr/>
          </p:nvSpPr>
          <p:spPr bwMode="auto">
            <a:xfrm>
              <a:off x="3628" y="3246"/>
              <a:ext cx="983" cy="677"/>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f;eZ;kg</a:t>
              </a:r>
            </a:p>
            <a:p>
              <a:pPr algn="ctr">
                <a:defRPr/>
              </a:pP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ƒ</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…ƒ</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rPr>
                <a:t>&amp;</a:t>
              </a:r>
              <a:r>
                <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a:ea typeface="ＭＳ Ｐゴシック" charset="-128"/>
                  <a:cs typeface="ＭＳ Ｐゴシック" charset="-128"/>
                </a:rPr>
                <a:t>……</a:t>
              </a:r>
              <a:endParaRPr lang="en-US" sz="3200" b="1" i="1"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ＭＳ Ｐゴシック" charset="-128"/>
                <a:cs typeface="ＭＳ Ｐゴシック" charset="-128"/>
              </a:endParaRPr>
            </a:p>
          </p:txBody>
        </p:sp>
        <p:sp>
          <p:nvSpPr>
            <p:cNvPr id="632890" name="Text Box 58"/>
            <p:cNvSpPr txBox="1">
              <a:spLocks noChangeArrowheads="1"/>
            </p:cNvSpPr>
            <p:nvPr/>
          </p:nvSpPr>
          <p:spPr bwMode="auto">
            <a:xfrm>
              <a:off x="3342" y="2304"/>
              <a:ext cx="173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Kruti Dev 010" pitchFamily="2" charset="0"/>
                  <a:ea typeface="+mn-ea"/>
                  <a:cs typeface="+mn-cs"/>
                </a:rPr>
                <a:t>vk'kh"k</a:t>
              </a:r>
            </a:p>
          </p:txBody>
        </p:sp>
        <p:sp>
          <p:nvSpPr>
            <p:cNvPr id="632891" name="Text Box 59"/>
            <p:cNvSpPr txBox="1">
              <a:spLocks noChangeArrowheads="1"/>
            </p:cNvSpPr>
            <p:nvPr/>
          </p:nvSpPr>
          <p:spPr bwMode="auto">
            <a:xfrm>
              <a:off x="2345" y="2312"/>
              <a:ext cx="992"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Kruti Dev 010" pitchFamily="2" charset="0"/>
                  <a:ea typeface="+mn-ea"/>
                  <a:cs typeface="+mn-cs"/>
                </a:rPr>
                <a:t>oa'k</a:t>
              </a:r>
            </a:p>
          </p:txBody>
        </p:sp>
        <p:sp>
          <p:nvSpPr>
            <p:cNvPr id="632892" name="Text Box 60"/>
            <p:cNvSpPr txBox="1">
              <a:spLocks noChangeArrowheads="1"/>
            </p:cNvSpPr>
            <p:nvPr/>
          </p:nvSpPr>
          <p:spPr bwMode="auto">
            <a:xfrm>
              <a:off x="944" y="2305"/>
              <a:ext cx="101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solidFill>
                    <a:srgbClr val="00FF00"/>
                  </a:solidFill>
                  <a:latin typeface="Kruti Dev 010" pitchFamily="2" charset="0"/>
                  <a:ea typeface="+mn-ea"/>
                  <a:cs typeface="+mn-cs"/>
                </a:rPr>
                <a:t>ns'k</a:t>
              </a:r>
            </a:p>
          </p:txBody>
        </p:sp>
        <p:sp>
          <p:nvSpPr>
            <p:cNvPr id="632893" name="Text Box 61"/>
            <p:cNvSpPr txBox="1">
              <a:spLocks noChangeArrowheads="1"/>
            </p:cNvSpPr>
            <p:nvPr/>
          </p:nvSpPr>
          <p:spPr bwMode="auto">
            <a:xfrm>
              <a:off x="920" y="2749"/>
              <a:ext cx="1061"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ns'k</a:t>
              </a: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u;h okpk</a:t>
              </a:r>
            </a:p>
          </p:txBody>
        </p:sp>
        <p:sp>
          <p:nvSpPr>
            <p:cNvPr id="632895" name="Text Box 63"/>
            <p:cNvSpPr txBox="1">
              <a:spLocks noChangeArrowheads="1"/>
            </p:cNvSpPr>
            <p:nvPr/>
          </p:nvSpPr>
          <p:spPr bwMode="auto">
            <a:xfrm>
              <a:off x="2171" y="2757"/>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nkÅn</a:t>
              </a:r>
            </a:p>
          </p:txBody>
        </p:sp>
      </p:grpSp>
      <p:sp>
        <p:nvSpPr>
          <p:cNvPr id="632896" name="Text Box 64"/>
          <p:cNvSpPr txBox="1">
            <a:spLocks noChangeArrowheads="1"/>
          </p:cNvSpPr>
          <p:nvPr/>
        </p:nvSpPr>
        <p:spPr bwMode="auto">
          <a:xfrm>
            <a:off x="5302250" y="3648075"/>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vk'kh"k</a:t>
            </a:r>
          </a:p>
        </p:txBody>
      </p:sp>
      <p:sp>
        <p:nvSpPr>
          <p:cNvPr id="632897" name="Text Box 65"/>
          <p:cNvSpPr txBox="1">
            <a:spLocks noChangeArrowheads="1"/>
          </p:cNvSpPr>
          <p:nvPr/>
        </p:nvSpPr>
        <p:spPr bwMode="auto">
          <a:xfrm>
            <a:off x="3719513" y="3660775"/>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oa'k</a:t>
            </a:r>
          </a:p>
        </p:txBody>
      </p:sp>
      <p:sp>
        <p:nvSpPr>
          <p:cNvPr id="632898" name="Text Box 66"/>
          <p:cNvSpPr txBox="1">
            <a:spLocks noChangeArrowheads="1"/>
          </p:cNvSpPr>
          <p:nvPr/>
        </p:nvSpPr>
        <p:spPr bwMode="auto">
          <a:xfrm>
            <a:off x="1495425" y="3649663"/>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3600"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ns'k</a:t>
            </a:r>
          </a:p>
        </p:txBody>
      </p:sp>
      <p:sp>
        <p:nvSpPr>
          <p:cNvPr id="632899" name="AutoShape 67"/>
          <p:cNvSpPr>
            <a:spLocks noChangeArrowheads="1"/>
          </p:cNvSpPr>
          <p:nvPr/>
        </p:nvSpPr>
        <p:spPr bwMode="auto">
          <a:xfrm>
            <a:off x="15525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mn-ea"/>
              <a:cs typeface="+mn-cs"/>
            </a:endParaRPr>
          </a:p>
        </p:txBody>
      </p:sp>
      <p:sp>
        <p:nvSpPr>
          <p:cNvPr id="3" name="Title 2"/>
          <p:cNvSpPr>
            <a:spLocks noGrp="1"/>
          </p:cNvSpPr>
          <p:nvPr>
            <p:ph type="title" idx="4294967295"/>
          </p:nvPr>
        </p:nvSpPr>
        <p:spPr>
          <a:xfrm>
            <a:off x="457200" y="588963"/>
            <a:ext cx="8229600" cy="920750"/>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r>
              <a:rPr lang="en-US" sz="5400" b="1">
                <a:solidFill>
                  <a:srgbClr val="FAFD00"/>
                </a:solidFill>
                <a:latin typeface="Kruti Dev 010" charset="0"/>
                <a:ea typeface="ＭＳ Ｐゴシック" charset="0"/>
                <a:cs typeface="ＭＳ Ｐゴシック" charset="0"/>
              </a:rPr>
              <a:t>vczkge ds lkFk cka/kh xbZ okpk</a:t>
            </a:r>
          </a:p>
        </p:txBody>
      </p:sp>
      <p:grpSp>
        <p:nvGrpSpPr>
          <p:cNvPr id="49169" name="Group 63"/>
          <p:cNvGrpSpPr>
            <a:grpSpLocks/>
          </p:cNvGrpSpPr>
          <p:nvPr/>
        </p:nvGrpSpPr>
        <p:grpSpPr bwMode="auto">
          <a:xfrm>
            <a:off x="8018463" y="3436938"/>
            <a:ext cx="1049337" cy="1843087"/>
            <a:chOff x="8018463" y="3436938"/>
            <a:chExt cx="1049516" cy="1843087"/>
          </a:xfrm>
        </p:grpSpPr>
        <p:grpSp>
          <p:nvGrpSpPr>
            <p:cNvPr id="49171" name="Group 54"/>
            <p:cNvGrpSpPr>
              <a:grpSpLocks/>
            </p:cNvGrpSpPr>
            <p:nvPr/>
          </p:nvGrpSpPr>
          <p:grpSpPr bwMode="auto">
            <a:xfrm>
              <a:off x="8026400" y="3448050"/>
              <a:ext cx="973138" cy="1831975"/>
              <a:chOff x="5056" y="2172"/>
              <a:chExt cx="613" cy="1154"/>
            </a:xfrm>
          </p:grpSpPr>
          <p:grpSp>
            <p:nvGrpSpPr>
              <p:cNvPr id="49182" name="Group 55"/>
              <p:cNvGrpSpPr>
                <a:grpSpLocks/>
              </p:cNvGrpSpPr>
              <p:nvPr/>
            </p:nvGrpSpPr>
            <p:grpSpPr bwMode="auto">
              <a:xfrm>
                <a:off x="5056" y="2172"/>
                <a:ext cx="613" cy="1154"/>
                <a:chOff x="5056" y="2172"/>
                <a:chExt cx="613" cy="1154"/>
              </a:xfrm>
            </p:grpSpPr>
            <p:grpSp>
              <p:nvGrpSpPr>
                <p:cNvPr id="49185" name="Group 59"/>
                <p:cNvGrpSpPr>
                  <a:grpSpLocks/>
                </p:cNvGrpSpPr>
                <p:nvPr/>
              </p:nvGrpSpPr>
              <p:grpSpPr bwMode="auto">
                <a:xfrm>
                  <a:off x="5056" y="2172"/>
                  <a:ext cx="613" cy="1154"/>
                  <a:chOff x="5056" y="2172"/>
                  <a:chExt cx="613" cy="1154"/>
                </a:xfrm>
              </p:grpSpPr>
              <p:sp>
                <p:nvSpPr>
                  <p:cNvPr id="49189"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49190"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49191"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49192"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3"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9194"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9195"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6"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7"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8"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9"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0"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1"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2"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3"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4"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9186" name="Rectangle 84"/>
                <p:cNvSpPr>
                  <a:spLocks noChangeArrowheads="1"/>
                </p:cNvSpPr>
                <p:nvPr/>
              </p:nvSpPr>
              <p:spPr bwMode="auto">
                <a:xfrm>
                  <a:off x="5107" y="3048"/>
                  <a:ext cx="36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9187" name="Rectangle 85"/>
                <p:cNvSpPr>
                  <a:spLocks noChangeArrowheads="1"/>
                </p:cNvSpPr>
                <p:nvPr/>
              </p:nvSpPr>
              <p:spPr bwMode="auto">
                <a:xfrm>
                  <a:off x="5059" y="3152"/>
                  <a:ext cx="1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p>
              </p:txBody>
            </p:sp>
            <p:sp>
              <p:nvSpPr>
                <p:cNvPr id="49188" name="Rectangle 86"/>
                <p:cNvSpPr>
                  <a:spLocks noChangeArrowheads="1"/>
                </p:cNvSpPr>
                <p:nvPr/>
              </p:nvSpPr>
              <p:spPr bwMode="auto">
                <a:xfrm>
                  <a:off x="5056" y="2943"/>
                  <a:ext cx="1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9183" name="Rectangle 87"/>
              <p:cNvSpPr>
                <a:spLocks noChangeArrowheads="1"/>
              </p:cNvSpPr>
              <p:nvPr/>
            </p:nvSpPr>
            <p:spPr bwMode="auto">
              <a:xfrm>
                <a:off x="5304" y="3146"/>
                <a:ext cx="1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sp>
            <p:nvSpPr>
              <p:cNvPr id="49184" name="Rectangle 88"/>
              <p:cNvSpPr>
                <a:spLocks noChangeArrowheads="1"/>
              </p:cNvSpPr>
              <p:nvPr/>
            </p:nvSpPr>
            <p:spPr bwMode="auto">
              <a:xfrm>
                <a:off x="5378" y="3047"/>
                <a:ext cx="11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Kruti Dev 010" charset="0"/>
                </a:endParaRPr>
              </a:p>
            </p:txBody>
          </p:sp>
        </p:grpSp>
        <p:sp>
          <p:nvSpPr>
            <p:cNvPr id="49172"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82" name="Rectangle 124"/>
            <p:cNvSpPr>
              <a:spLocks noChangeArrowheads="1"/>
            </p:cNvSpPr>
            <p:nvPr/>
          </p:nvSpPr>
          <p:spPr bwMode="auto">
            <a:xfrm>
              <a:off x="8051806" y="3741738"/>
              <a:ext cx="1008235"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49174"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84" name="Rectangle 129"/>
            <p:cNvSpPr>
              <a:spLocks noChangeArrowheads="1"/>
            </p:cNvSpPr>
            <p:nvPr/>
          </p:nvSpPr>
          <p:spPr bwMode="auto">
            <a:xfrm>
              <a:off x="8129607" y="4427538"/>
              <a:ext cx="776419"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49176" name="Group 133"/>
            <p:cNvGrpSpPr>
              <a:grpSpLocks/>
            </p:cNvGrpSpPr>
            <p:nvPr/>
          </p:nvGrpSpPr>
          <p:grpSpPr bwMode="auto">
            <a:xfrm>
              <a:off x="8037513" y="4071938"/>
              <a:ext cx="963612" cy="433387"/>
              <a:chOff x="5063" y="2565"/>
              <a:chExt cx="607" cy="273"/>
            </a:xfrm>
          </p:grpSpPr>
          <p:sp>
            <p:nvSpPr>
              <p:cNvPr id="49179"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49180"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49181"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49177"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49178"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49170"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32898"/>
                                        </p:tgtEl>
                                        <p:attrNameLst>
                                          <p:attrName>style.visibility</p:attrName>
                                        </p:attrNameLst>
                                      </p:cBhvr>
                                      <p:to>
                                        <p:strVal val="visible"/>
                                      </p:to>
                                    </p:set>
                                    <p:animEffect transition="in" filter="wipe(left)">
                                      <p:cBhvr>
                                        <p:cTn id="17" dur="500"/>
                                        <p:tgtEl>
                                          <p:spTgt spid="63289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32897"/>
                                        </p:tgtEl>
                                        <p:attrNameLst>
                                          <p:attrName>style.visibility</p:attrName>
                                        </p:attrNameLst>
                                      </p:cBhvr>
                                      <p:to>
                                        <p:strVal val="visible"/>
                                      </p:to>
                                    </p:set>
                                    <p:animEffect transition="in" filter="wipe(left)">
                                      <p:cBhvr>
                                        <p:cTn id="22" dur="500"/>
                                        <p:tgtEl>
                                          <p:spTgt spid="63289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632896"/>
                                        </p:tgtEl>
                                        <p:attrNameLst>
                                          <p:attrName>style.visibility</p:attrName>
                                        </p:attrNameLst>
                                      </p:cBhvr>
                                      <p:to>
                                        <p:strVal val="visible"/>
                                      </p:to>
                                    </p:set>
                                    <p:animEffect transition="in" filter="wipe(left)">
                                      <p:cBhvr>
                                        <p:cTn id="27" dur="500"/>
                                        <p:tgtEl>
                                          <p:spTgt spid="632896"/>
                                        </p:tgtEl>
                                      </p:cBhvr>
                                    </p:animEffect>
                                  </p:childTnLst>
                                </p:cTn>
                              </p:par>
                            </p:childTnLst>
                          </p:cTn>
                        </p:par>
                        <p:par>
                          <p:cTn id="28" fill="hold" nodeType="afterGroup">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32899"/>
                                        </p:tgtEl>
                                        <p:attrNameLst>
                                          <p:attrName>style.visibility</p:attrName>
                                        </p:attrNameLst>
                                      </p:cBhvr>
                                      <p:to>
                                        <p:strVal val="visible"/>
                                      </p:to>
                                    </p:set>
                                    <p:animEffect transition="in" filter="wipe(left)">
                                      <p:cBhvr>
                                        <p:cTn id="31"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017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5018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50181" name="Rectangle 5"/>
          <p:cNvSpPr>
            <a:spLocks noChangeArrowheads="1"/>
          </p:cNvSpPr>
          <p:nvPr/>
        </p:nvSpPr>
        <p:spPr bwMode="auto">
          <a:xfrm>
            <a:off x="3059113" y="879475"/>
            <a:ext cx="13525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accent2"/>
                </a:solidFill>
                <a:latin typeface="Kruti Dev 010" charset="0"/>
              </a:rPr>
              <a:t>jktoa'k</a:t>
            </a:r>
          </a:p>
        </p:txBody>
      </p:sp>
      <p:sp>
        <p:nvSpPr>
          <p:cNvPr id="5018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018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59788" name="Rectangle 12"/>
          <p:cNvSpPr>
            <a:spLocks noChangeArrowheads="1"/>
          </p:cNvSpPr>
          <p:nvPr/>
        </p:nvSpPr>
        <p:spPr bwMode="auto">
          <a:xfrm>
            <a:off x="3624263" y="4119563"/>
            <a:ext cx="239712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20&amp;ts   20&amp;vkj</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50186" name="Group 16"/>
          <p:cNvGrpSpPr>
            <a:grpSpLocks/>
          </p:cNvGrpSpPr>
          <p:nvPr/>
        </p:nvGrpSpPr>
        <p:grpSpPr bwMode="auto">
          <a:xfrm>
            <a:off x="901700" y="2603500"/>
            <a:ext cx="1982788" cy="1765300"/>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0280"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pPr>
                <a:defRPr/>
              </a:pPr>
              <a:endParaRPr lang="en-US" dirty="0">
                <a:effectLst>
                  <a:outerShdw blurRad="38100" dist="38100" dir="2700000" algn="tl">
                    <a:srgbClr val="000000">
                      <a:alpha val="43137"/>
                    </a:srgbClr>
                  </a:outerShdw>
                </a:effectLst>
                <a:latin typeface="Kruti Dev 010" pitchFamily="2" charset="0"/>
                <a:ea typeface="MS PGothic" pitchFamily="34" charset="-128"/>
                <a:cs typeface="+mn-cs"/>
              </a:endParaRPr>
            </a:p>
          </p:txBody>
        </p:sp>
        <p:sp>
          <p:nvSpPr>
            <p:cNvPr id="50281"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pPr>
                <a:defRPr/>
              </a:pPr>
              <a:endParaRPr lang="en-US" dirty="0">
                <a:effectLst>
                  <a:outerShdw blurRad="38100" dist="38100" dir="2700000" algn="tl">
                    <a:srgbClr val="000000">
                      <a:alpha val="43137"/>
                    </a:srgbClr>
                  </a:outerShdw>
                </a:effectLst>
                <a:latin typeface="Kruti Dev 010" pitchFamily="2" charset="0"/>
                <a:ea typeface="MS PGothic" pitchFamily="34" charset="-128"/>
                <a:cs typeface="+mn-cs"/>
              </a:endParaRPr>
            </a:p>
          </p:txBody>
        </p:sp>
      </p:grpSp>
      <p:sp>
        <p:nvSpPr>
          <p:cNvPr id="50187"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0188"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9"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0"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1"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2"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3"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4"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5"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6"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7"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0198"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0199"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0200"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0201"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2"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 name="Group 194"/>
          <p:cNvGrpSpPr>
            <a:grpSpLocks/>
          </p:cNvGrpSpPr>
          <p:nvPr/>
        </p:nvGrpSpPr>
        <p:grpSpPr bwMode="auto">
          <a:xfrm>
            <a:off x="1289050" y="4605338"/>
            <a:ext cx="6657975" cy="657225"/>
            <a:chOff x="812" y="2901"/>
            <a:chExt cx="4194" cy="414"/>
          </a:xfrm>
        </p:grpSpPr>
        <p:sp>
          <p:nvSpPr>
            <p:cNvPr id="459825" name="Rectangle 49"/>
            <p:cNvSpPr>
              <a:spLocks noChangeArrowheads="1"/>
            </p:cNvSpPr>
            <p:nvPr/>
          </p:nvSpPr>
          <p:spPr bwMode="auto">
            <a:xfrm>
              <a:off x="812" y="2901"/>
              <a:ext cx="1887" cy="406"/>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3600" b="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mÙkj % ;jksgkokse</a:t>
              </a:r>
            </a:p>
          </p:txBody>
        </p:sp>
        <p:sp>
          <p:nvSpPr>
            <p:cNvPr id="459826" name="Rectangle 50"/>
            <p:cNvSpPr>
              <a:spLocks noChangeArrowheads="1"/>
            </p:cNvSpPr>
            <p:nvPr/>
          </p:nvSpPr>
          <p:spPr bwMode="auto">
            <a:xfrm>
              <a:off x="3119" y="2909"/>
              <a:ext cx="1887" cy="406"/>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b="1" dirty="0">
                  <a:solidFill>
                    <a:srgbClr val="A8001C"/>
                  </a:solidFill>
                  <a:latin typeface="Kruti Dev 010" pitchFamily="2" charset="0"/>
                </a:rPr>
                <a:t> </a:t>
              </a:r>
              <a:r>
                <a:rPr lang="en-US" sz="3600" b="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nf{k.k % jsgksckse</a:t>
              </a:r>
            </a:p>
          </p:txBody>
        </p:sp>
      </p:grpSp>
      <p:grpSp>
        <p:nvGrpSpPr>
          <p:cNvPr id="5" name="Group 195"/>
          <p:cNvGrpSpPr>
            <a:grpSpLocks/>
          </p:cNvGrpSpPr>
          <p:nvPr/>
        </p:nvGrpSpPr>
        <p:grpSpPr bwMode="auto">
          <a:xfrm>
            <a:off x="252413" y="5365750"/>
            <a:ext cx="8875712" cy="660400"/>
            <a:chOff x="159" y="3380"/>
            <a:chExt cx="5591" cy="416"/>
          </a:xfrm>
        </p:grpSpPr>
        <p:sp>
          <p:nvSpPr>
            <p:cNvPr id="459827" name="Rectangle 51"/>
            <p:cNvSpPr>
              <a:spLocks noChangeArrowheads="1"/>
            </p:cNvSpPr>
            <p:nvPr/>
          </p:nvSpPr>
          <p:spPr bwMode="auto">
            <a:xfrm>
              <a:off x="159" y="3390"/>
              <a:ext cx="2850" cy="406"/>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b="1" dirty="0">
                  <a:solidFill>
                    <a:srgbClr val="A8001C"/>
                  </a:solidFill>
                  <a:latin typeface="Kruti Dev 010" pitchFamily="2" charset="0"/>
                </a:rPr>
                <a:t> </a:t>
              </a:r>
              <a:r>
                <a:rPr lang="en-US" sz="3600" b="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vPNs jktk ugha fudys</a:t>
              </a:r>
            </a:p>
          </p:txBody>
        </p:sp>
        <p:sp>
          <p:nvSpPr>
            <p:cNvPr id="459828" name="Rectangle 52"/>
            <p:cNvSpPr>
              <a:spLocks noChangeArrowheads="1"/>
            </p:cNvSpPr>
            <p:nvPr/>
          </p:nvSpPr>
          <p:spPr bwMode="auto">
            <a:xfrm>
              <a:off x="3068" y="3380"/>
              <a:ext cx="2682" cy="406"/>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en-US" sz="3200" b="1" dirty="0">
                  <a:solidFill>
                    <a:srgbClr val="A8001C"/>
                  </a:solidFill>
                  <a:latin typeface="Kruti Dev 010" pitchFamily="2" charset="0"/>
                </a:rPr>
                <a:t> </a:t>
              </a:r>
              <a:r>
                <a:rPr lang="en-US" sz="3600" b="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dqN jktk vPNs fudys</a:t>
              </a:r>
              <a:endParaRPr lang="en-US" sz="3200" b="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ndParaRPr>
            </a:p>
          </p:txBody>
        </p:sp>
      </p:grpSp>
      <p:grpSp>
        <p:nvGrpSpPr>
          <p:cNvPr id="50205" name="Group 134"/>
          <p:cNvGrpSpPr>
            <a:grpSpLocks/>
          </p:cNvGrpSpPr>
          <p:nvPr/>
        </p:nvGrpSpPr>
        <p:grpSpPr bwMode="auto">
          <a:xfrm>
            <a:off x="8026400" y="3448050"/>
            <a:ext cx="973138" cy="1831975"/>
            <a:chOff x="5056" y="2172"/>
            <a:chExt cx="613" cy="1154"/>
          </a:xfrm>
        </p:grpSpPr>
        <p:sp>
          <p:nvSpPr>
            <p:cNvPr id="50259"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0260"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0261"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0262"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63"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0264"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0265"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66"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67"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68"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69"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70"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71"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72"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73"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74"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0206" name="Rectangle 159"/>
          <p:cNvSpPr>
            <a:spLocks noChangeArrowheads="1"/>
          </p:cNvSpPr>
          <p:nvPr/>
        </p:nvSpPr>
        <p:spPr bwMode="auto">
          <a:xfrm>
            <a:off x="8001000" y="4594225"/>
            <a:ext cx="10922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0207" name="Text Box 160"/>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0208" name="Text Box 161"/>
          <p:cNvSpPr txBox="1">
            <a:spLocks noChangeArrowheads="1"/>
          </p:cNvSpPr>
          <p:nvPr/>
        </p:nvSpPr>
        <p:spPr bwMode="auto">
          <a:xfrm>
            <a:off x="8602663" y="64817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2</a:t>
            </a:r>
            <a:endParaRPr lang="en-US" sz="1600">
              <a:solidFill>
                <a:srgbClr val="FFA27C"/>
              </a:solidFill>
              <a:latin typeface="Kruti Dev 010" charset="0"/>
            </a:endParaRPr>
          </a:p>
        </p:txBody>
      </p:sp>
      <p:sp>
        <p:nvSpPr>
          <p:cNvPr id="459942" name="Rectangle 166"/>
          <p:cNvSpPr>
            <a:spLocks noChangeArrowheads="1"/>
          </p:cNvSpPr>
          <p:nvPr/>
        </p:nvSpPr>
        <p:spPr bwMode="auto">
          <a:xfrm>
            <a:off x="811371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46</a:t>
            </a:r>
          </a:p>
        </p:txBody>
      </p:sp>
      <p:sp>
        <p:nvSpPr>
          <p:cNvPr id="459978" name="Oval 202"/>
          <p:cNvSpPr>
            <a:spLocks noChangeArrowheads="1"/>
          </p:cNvSpPr>
          <p:nvPr/>
        </p:nvSpPr>
        <p:spPr bwMode="auto">
          <a:xfrm>
            <a:off x="3205163" y="4116388"/>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50211" name="Group 113"/>
          <p:cNvGrpSpPr>
            <a:grpSpLocks/>
          </p:cNvGrpSpPr>
          <p:nvPr/>
        </p:nvGrpSpPr>
        <p:grpSpPr bwMode="auto">
          <a:xfrm>
            <a:off x="6289985" y="1290059"/>
            <a:ext cx="919814" cy="1010116"/>
            <a:chOff x="1557" y="1007"/>
            <a:chExt cx="2105" cy="1949"/>
          </a:xfrm>
        </p:grpSpPr>
        <p:grpSp>
          <p:nvGrpSpPr>
            <p:cNvPr id="50255" name="Group 115"/>
            <p:cNvGrpSpPr>
              <a:grpSpLocks/>
            </p:cNvGrpSpPr>
            <p:nvPr/>
          </p:nvGrpSpPr>
          <p:grpSpPr bwMode="auto">
            <a:xfrm>
              <a:off x="1557" y="1209"/>
              <a:ext cx="2105" cy="1421"/>
              <a:chOff x="578" y="2316"/>
              <a:chExt cx="2105" cy="1421"/>
            </a:xfrm>
          </p:grpSpPr>
          <p:sp>
            <p:nvSpPr>
              <p:cNvPr id="5025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025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50250"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0251"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0252"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0253"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0254"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50212" name="Group 113"/>
          <p:cNvGrpSpPr>
            <a:grpSpLocks/>
          </p:cNvGrpSpPr>
          <p:nvPr/>
        </p:nvGrpSpPr>
        <p:grpSpPr bwMode="auto">
          <a:xfrm>
            <a:off x="6289985" y="3307772"/>
            <a:ext cx="919814" cy="1010116"/>
            <a:chOff x="1557" y="1007"/>
            <a:chExt cx="2105" cy="1949"/>
          </a:xfrm>
        </p:grpSpPr>
        <p:grpSp>
          <p:nvGrpSpPr>
            <p:cNvPr id="50245" name="Group 115"/>
            <p:cNvGrpSpPr>
              <a:grpSpLocks/>
            </p:cNvGrpSpPr>
            <p:nvPr/>
          </p:nvGrpSpPr>
          <p:grpSpPr bwMode="auto">
            <a:xfrm>
              <a:off x="1557" y="1209"/>
              <a:ext cx="2105" cy="1421"/>
              <a:chOff x="578" y="2316"/>
              <a:chExt cx="2105" cy="1421"/>
            </a:xfrm>
          </p:grpSpPr>
          <p:sp>
            <p:nvSpPr>
              <p:cNvPr id="5024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024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50240"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0241"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0242"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0243"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0244"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128" name="Text Box 95"/>
          <p:cNvSpPr txBox="1">
            <a:spLocks noChangeArrowheads="1"/>
          </p:cNvSpPr>
          <p:nvPr/>
        </p:nvSpPr>
        <p:spPr bwMode="auto">
          <a:xfrm>
            <a:off x="6273800" y="3406775"/>
            <a:ext cx="863600" cy="13239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ln>
                  <a:solidFill>
                    <a:schemeClr val="tx1"/>
                  </a:solidFill>
                </a:ln>
                <a:solidFill>
                  <a:schemeClr val="tx1"/>
                </a:solidFill>
                <a:latin typeface="Kruti Dev 010" pitchFamily="2" charset="0"/>
                <a:ea typeface="Times New Roman" pitchFamily="-105" charset="0"/>
                <a:cs typeface="Times New Roman" pitchFamily="-105" charset="0"/>
              </a:rPr>
              <a:t>,u lh</a:t>
            </a:r>
          </a:p>
        </p:txBody>
      </p:sp>
      <p:sp>
        <p:nvSpPr>
          <p:cNvPr id="2" name="Title 1"/>
          <p:cNvSpPr>
            <a:spLocks noGrp="1"/>
          </p:cNvSpPr>
          <p:nvPr>
            <p:ph type="title" idx="4294967295"/>
          </p:nvPr>
        </p:nvSpPr>
        <p:spPr>
          <a:xfrm>
            <a:off x="2014538" y="-53975"/>
            <a:ext cx="3616325" cy="393700"/>
          </a:xfrm>
          <a:prstGeom prst="rect">
            <a:avLst/>
          </a:prstGeom>
        </p:spPr>
        <p:txBody>
          <a:bodyPr/>
          <a:lstStyle/>
          <a:p>
            <a:r>
              <a:rPr lang="en-US" sz="2800" b="1">
                <a:solidFill>
                  <a:srgbClr val="FFFFFF"/>
                </a:solidFill>
                <a:effectLst/>
                <a:latin typeface="Kruti Dev 010" charset="0"/>
                <a:ea typeface="ＭＳ Ｐゴシック" charset="0"/>
                <a:cs typeface="ＭＳ Ｐゴシック" charset="0"/>
              </a:rPr>
              <a:t>ƒ jktk ƒ„ ls „ jktk „†</a:t>
            </a:r>
            <a:endParaRPr lang="en-US" sz="2800">
              <a:latin typeface="Kruti Dev 010" charset="0"/>
              <a:ea typeface="ＭＳ Ｐゴシック" charset="0"/>
              <a:cs typeface="ＭＳ Ｐゴシック" charset="0"/>
            </a:endParaRPr>
          </a:p>
        </p:txBody>
      </p:sp>
      <p:sp>
        <p:nvSpPr>
          <p:cNvPr id="50215" name="Rectangle 10"/>
          <p:cNvSpPr>
            <a:spLocks noChangeArrowheads="1"/>
          </p:cNvSpPr>
          <p:nvPr/>
        </p:nvSpPr>
        <p:spPr bwMode="auto">
          <a:xfrm>
            <a:off x="3778250" y="1304925"/>
            <a:ext cx="218598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solidFill>
                  <a:schemeClr val="bg2"/>
                </a:solidFill>
                <a:latin typeface="Kruti Dev 010" charset="0"/>
              </a:rPr>
              <a:t>,l</a:t>
            </a:r>
            <a:r>
              <a:rPr lang="en-US" b="1">
                <a:solidFill>
                  <a:schemeClr val="bg2"/>
                </a:solidFill>
                <a:latin typeface="Kruti Dev 010" charset="0"/>
              </a:rPr>
              <a:t> - </a:t>
            </a:r>
            <a:r>
              <a:rPr lang="en-US" sz="3200" b="1">
                <a:solidFill>
                  <a:schemeClr val="bg2"/>
                </a:solidFill>
                <a:latin typeface="Kruti Dev 010" charset="0"/>
              </a:rPr>
              <a:t>Mh</a:t>
            </a:r>
            <a:r>
              <a:rPr lang="en-US" b="1">
                <a:solidFill>
                  <a:schemeClr val="bg2"/>
                </a:solidFill>
                <a:latin typeface="Kruti Dev 010" charset="0"/>
              </a:rPr>
              <a:t> - </a:t>
            </a:r>
            <a:r>
              <a:rPr lang="en-US" sz="3200" b="1">
                <a:solidFill>
                  <a:schemeClr val="bg2"/>
                </a:solidFill>
                <a:latin typeface="Kruti Dev 010" charset="0"/>
              </a:rPr>
              <a:t>,l</a:t>
            </a:r>
          </a:p>
        </p:txBody>
      </p:sp>
      <p:sp>
        <p:nvSpPr>
          <p:cNvPr id="110" name="Rectangle 7"/>
          <p:cNvSpPr>
            <a:spLocks noChangeArrowheads="1"/>
          </p:cNvSpPr>
          <p:nvPr/>
        </p:nvSpPr>
        <p:spPr bwMode="auto">
          <a:xfrm>
            <a:off x="4786313" y="928688"/>
            <a:ext cx="2164053"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600" b="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ƒ</a:t>
            </a:r>
            <a:r>
              <a:rPr lang="en-US" sz="3600" b="1" dirty="0" err="1">
                <a:ln>
                  <a:solidFill>
                    <a:srgbClr val="FFFF00"/>
                  </a:solidFill>
                </a:ln>
                <a:solidFill>
                  <a:srgbClr val="FAFD00"/>
                </a:solidFill>
                <a:effectLst>
                  <a:outerShdw blurRad="38100" dist="38100" dir="2700000" algn="tl">
                    <a:srgbClr val="000000">
                      <a:alpha val="43137"/>
                    </a:srgbClr>
                  </a:outerShdw>
                </a:effectLst>
                <a:latin typeface="Kruti Dev 010"/>
                <a:ea typeface="+mn-ea"/>
                <a:cs typeface="+mn-cs"/>
              </a:rPr>
              <a:t>ŒŒŒ</a:t>
            </a:r>
            <a:r>
              <a:rPr lang="en-US" sz="36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ch-lh-</a:t>
            </a:r>
          </a:p>
        </p:txBody>
      </p:sp>
      <p:sp>
        <p:nvSpPr>
          <p:cNvPr id="111" name="Rectangle 42"/>
          <p:cNvSpPr>
            <a:spLocks noChangeArrowheads="1"/>
          </p:cNvSpPr>
          <p:nvPr/>
        </p:nvSpPr>
        <p:spPr bwMode="auto">
          <a:xfrm>
            <a:off x="3173413" y="1781175"/>
            <a:ext cx="3148012" cy="520700"/>
          </a:xfrm>
          <a:prstGeom prst="rect">
            <a:avLst/>
          </a:prstGeom>
          <a:noFill/>
          <a:ln w="12700">
            <a:noFill/>
            <a:miter lim="800000"/>
            <a:headEnd/>
            <a:tailEnd/>
          </a:ln>
          <a:effectLst/>
        </p:spPr>
        <p:txBody>
          <a:bodyPr wrap="none" lIns="90487" tIns="44450" rIns="90487" bIns="44450">
            <a:spAutoFit/>
          </a:bodyPr>
          <a:lstStyle/>
          <a:p>
            <a:r>
              <a:rPr lang="en-US" b="1">
                <a:solidFill>
                  <a:schemeClr val="accent1"/>
                </a:solidFill>
                <a:effectLst>
                  <a:outerShdw blurRad="38100" dist="38100" dir="2700000" algn="tl">
                    <a:srgbClr val="000000"/>
                  </a:outerShdw>
                </a:effectLst>
                <a:latin typeface="Kruti Dev 010" charset="0"/>
              </a:rPr>
              <a:t>&lt;&lt;&lt;&lt; </a:t>
            </a:r>
            <a:r>
              <a:rPr lang="en-US" b="1" i="1">
                <a:solidFill>
                  <a:schemeClr val="accent1"/>
                </a:solidFill>
                <a:effectLst>
                  <a:outerShdw blurRad="38100" dist="38100" dir="2700000" algn="tl">
                    <a:srgbClr val="000000"/>
                  </a:outerShdw>
                </a:effectLst>
                <a:latin typeface="Kruti Dev 010" charset="0"/>
              </a:rPr>
              <a:t>foHkktu</a:t>
            </a:r>
            <a:r>
              <a:rPr lang="en-US" b="1">
                <a:solidFill>
                  <a:schemeClr val="accent1"/>
                </a:solidFill>
                <a:effectLst>
                  <a:outerShdw blurRad="38100" dist="38100" dir="2700000" algn="tl">
                    <a:srgbClr val="000000"/>
                  </a:outerShdw>
                </a:effectLst>
                <a:latin typeface="Kruti Dev 010" charset="0"/>
              </a:rPr>
              <a:t> &gt;&gt;&gt;&gt;</a:t>
            </a:r>
          </a:p>
        </p:txBody>
      </p:sp>
      <p:sp>
        <p:nvSpPr>
          <p:cNvPr id="50218" name="Rectangle 11"/>
          <p:cNvSpPr>
            <a:spLocks noChangeArrowheads="1"/>
          </p:cNvSpPr>
          <p:nvPr/>
        </p:nvSpPr>
        <p:spPr bwMode="auto">
          <a:xfrm>
            <a:off x="3154363" y="3109913"/>
            <a:ext cx="2465387"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ƒŒ</a:t>
            </a:r>
            <a:r>
              <a:rPr lang="en-US" b="1">
                <a:solidFill>
                  <a:schemeClr val="bg2"/>
                </a:solidFill>
                <a:latin typeface="Kruti Dev 010" charset="0"/>
              </a:rPr>
              <a:t>           </a:t>
            </a:r>
            <a:r>
              <a:rPr lang="en-US" sz="3600" b="1">
                <a:solidFill>
                  <a:schemeClr val="bg2"/>
                </a:solidFill>
                <a:latin typeface="Kruti Dev 010" charset="0"/>
              </a:rPr>
              <a:t>„</a:t>
            </a:r>
          </a:p>
        </p:txBody>
      </p:sp>
      <p:sp>
        <p:nvSpPr>
          <p:cNvPr id="50219" name="Rectangle 20"/>
          <p:cNvSpPr>
            <a:spLocks noChangeArrowheads="1"/>
          </p:cNvSpPr>
          <p:nvPr/>
        </p:nvSpPr>
        <p:spPr bwMode="auto">
          <a:xfrm>
            <a:off x="3321050" y="2151063"/>
            <a:ext cx="38989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Kruti Dev 010" charset="0"/>
              </a:rPr>
              <a:t> </a:t>
            </a:r>
            <a:r>
              <a:rPr lang="en-US" sz="3600" b="1">
                <a:solidFill>
                  <a:schemeClr val="bg2"/>
                </a:solidFill>
                <a:latin typeface="Kruti Dev 010" charset="0"/>
              </a:rPr>
              <a:t>mÙkj</a:t>
            </a:r>
            <a:r>
              <a:rPr lang="en-US" b="1">
                <a:solidFill>
                  <a:schemeClr val="bg2"/>
                </a:solidFill>
                <a:latin typeface="Kruti Dev 010" charset="0"/>
              </a:rPr>
              <a:t>    </a:t>
            </a:r>
            <a:r>
              <a:rPr lang="en-US" sz="3600" b="1">
                <a:solidFill>
                  <a:schemeClr val="bg2"/>
                </a:solidFill>
                <a:latin typeface="Kruti Dev 010" charset="0"/>
              </a:rPr>
              <a:t>nf{k.k</a:t>
            </a:r>
          </a:p>
        </p:txBody>
      </p:sp>
      <p:sp>
        <p:nvSpPr>
          <p:cNvPr id="50220" name="Rectangle 21"/>
          <p:cNvSpPr>
            <a:spLocks noChangeArrowheads="1"/>
          </p:cNvSpPr>
          <p:nvPr/>
        </p:nvSpPr>
        <p:spPr bwMode="auto">
          <a:xfrm>
            <a:off x="3211513" y="2624138"/>
            <a:ext cx="27400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btjk;y</a:t>
            </a:r>
            <a:r>
              <a:rPr lang="en-US" b="1">
                <a:solidFill>
                  <a:schemeClr val="bg2"/>
                </a:solidFill>
                <a:latin typeface="Kruti Dev 010" charset="0"/>
              </a:rPr>
              <a:t>  </a:t>
            </a:r>
            <a:r>
              <a:rPr lang="en-US" sz="3600" b="1">
                <a:solidFill>
                  <a:schemeClr val="bg2"/>
                </a:solidFill>
                <a:latin typeface="Kruti Dev 010" charset="0"/>
              </a:rPr>
              <a:t>;gwnk</a:t>
            </a:r>
          </a:p>
        </p:txBody>
      </p:sp>
      <p:sp>
        <p:nvSpPr>
          <p:cNvPr id="115" name="Rectangle 47"/>
          <p:cNvSpPr>
            <a:spLocks noChangeArrowheads="1"/>
          </p:cNvSpPr>
          <p:nvPr/>
        </p:nvSpPr>
        <p:spPr bwMode="auto">
          <a:xfrm>
            <a:off x="3662363" y="3552825"/>
            <a:ext cx="1962150" cy="644525"/>
          </a:xfrm>
          <a:prstGeom prst="rect">
            <a:avLst/>
          </a:prstGeom>
          <a:noFill/>
          <a:ln w="12700">
            <a:noFill/>
            <a:miter lim="800000"/>
            <a:headEnd/>
            <a:tailEnd/>
          </a:ln>
          <a:effectLst/>
        </p:spPr>
        <p:txBody>
          <a:bodyPr wrap="none" lIns="90487" tIns="44450" rIns="90487" bIns="44450">
            <a:spAutoFit/>
          </a:bodyPr>
          <a:lstStyle/>
          <a:p>
            <a:pPr algn="ctr"/>
            <a:r>
              <a:rPr lang="en-US" sz="3600" b="1" i="1">
                <a:solidFill>
                  <a:schemeClr val="accent1"/>
                </a:solidFill>
                <a:effectLst>
                  <a:outerShdw blurRad="38100" dist="38100" dir="2700000" algn="tl">
                    <a:srgbClr val="000000"/>
                  </a:outerShdw>
                </a:effectLst>
                <a:latin typeface="Kruti Dev 010" charset="0"/>
              </a:rPr>
              <a:t>Hkfo";oDrk</a:t>
            </a:r>
          </a:p>
        </p:txBody>
      </p:sp>
      <p:sp>
        <p:nvSpPr>
          <p:cNvPr id="116" name="Rectangle 19"/>
          <p:cNvSpPr>
            <a:spLocks noChangeArrowheads="1"/>
          </p:cNvSpPr>
          <p:nvPr/>
        </p:nvSpPr>
        <p:spPr bwMode="auto">
          <a:xfrm>
            <a:off x="1258888" y="2765425"/>
            <a:ext cx="1844675"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6000" dirty="0">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lh</a:t>
            </a:r>
          </a:p>
        </p:txBody>
      </p:sp>
      <p:sp>
        <p:nvSpPr>
          <p:cNvPr id="117" name="Text Box 95"/>
          <p:cNvSpPr txBox="1">
            <a:spLocks noChangeArrowheads="1"/>
          </p:cNvSpPr>
          <p:nvPr/>
        </p:nvSpPr>
        <p:spPr bwMode="auto">
          <a:xfrm>
            <a:off x="6248400" y="1376363"/>
            <a:ext cx="863600" cy="13239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ln>
                  <a:solidFill>
                    <a:schemeClr val="tx1"/>
                  </a:solidFill>
                </a:ln>
                <a:solidFill>
                  <a:schemeClr val="tx1"/>
                </a:solidFill>
                <a:latin typeface="Kruti Dev 010" pitchFamily="2" charset="0"/>
                <a:ea typeface="Times New Roman" pitchFamily="-105" charset="0"/>
                <a:cs typeface="Times New Roman" pitchFamily="-105" charset="0"/>
              </a:rPr>
              <a:t>Mh lh</a:t>
            </a:r>
          </a:p>
        </p:txBody>
      </p:sp>
      <p:sp>
        <p:nvSpPr>
          <p:cNvPr id="118" name="Rectangle 234"/>
          <p:cNvSpPr>
            <a:spLocks noChangeArrowheads="1"/>
          </p:cNvSpPr>
          <p:nvPr/>
        </p:nvSpPr>
        <p:spPr bwMode="auto">
          <a:xfrm>
            <a:off x="6188075" y="2389790"/>
            <a:ext cx="3010438"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kew</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ƒˆ</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ƒ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bfrgkl</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ƒ</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0225" name="Rectangle 123"/>
          <p:cNvSpPr>
            <a:spLocks noChangeArrowheads="1"/>
          </p:cNvSpPr>
          <p:nvPr/>
        </p:nvSpPr>
        <p:spPr bwMode="auto">
          <a:xfrm>
            <a:off x="8054975" y="3559175"/>
            <a:ext cx="8905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120" name="Rectangle 124"/>
          <p:cNvSpPr>
            <a:spLocks noChangeArrowheads="1"/>
          </p:cNvSpPr>
          <p:nvPr/>
        </p:nvSpPr>
        <p:spPr bwMode="auto">
          <a:xfrm>
            <a:off x="8051800" y="3741738"/>
            <a:ext cx="1008063"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0227" name="Rectangle 126"/>
          <p:cNvSpPr>
            <a:spLocks noChangeArrowheads="1"/>
          </p:cNvSpPr>
          <p:nvPr/>
        </p:nvSpPr>
        <p:spPr bwMode="auto">
          <a:xfrm>
            <a:off x="8064500" y="3910013"/>
            <a:ext cx="1003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122" name="Rectangle 129"/>
          <p:cNvSpPr>
            <a:spLocks noChangeArrowheads="1"/>
          </p:cNvSpPr>
          <p:nvPr/>
        </p:nvSpPr>
        <p:spPr bwMode="auto">
          <a:xfrm>
            <a:off x="8129588" y="4427538"/>
            <a:ext cx="776287"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50229" name="Group 133"/>
          <p:cNvGrpSpPr>
            <a:grpSpLocks/>
          </p:cNvGrpSpPr>
          <p:nvPr/>
        </p:nvGrpSpPr>
        <p:grpSpPr bwMode="auto">
          <a:xfrm>
            <a:off x="8037513" y="4071938"/>
            <a:ext cx="963612" cy="433387"/>
            <a:chOff x="5063" y="2565"/>
            <a:chExt cx="607" cy="273"/>
          </a:xfrm>
        </p:grpSpPr>
        <p:sp>
          <p:nvSpPr>
            <p:cNvPr id="50236"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0237"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0238"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0230"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0231" name="Rectangle 136"/>
          <p:cNvSpPr>
            <a:spLocks noChangeArrowheads="1"/>
          </p:cNvSpPr>
          <p:nvPr/>
        </p:nvSpPr>
        <p:spPr bwMode="auto">
          <a:xfrm>
            <a:off x="8104188" y="4246563"/>
            <a:ext cx="7207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sp>
        <p:nvSpPr>
          <p:cNvPr id="106" name="Rectangle 105"/>
          <p:cNvSpPr/>
          <p:nvPr/>
        </p:nvSpPr>
        <p:spPr>
          <a:xfrm>
            <a:off x="40204"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0233" name="Rectangle 106"/>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023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105" name="Rectangle 104"/>
          <p:cNvSpPr/>
          <p:nvPr/>
        </p:nvSpPr>
        <p:spPr>
          <a:xfrm>
            <a:off x="245162" y="-75977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2/3*#ppt_w"/>
                                          </p:val>
                                        </p:tav>
                                        <p:tav tm="100000">
                                          <p:val>
                                            <p:strVal val="#ppt_w"/>
                                          </p:val>
                                        </p:tav>
                                      </p:tavLst>
                                    </p:anim>
                                    <p:anim calcmode="lin" valueType="num">
                                      <p:cBhvr>
                                        <p:cTn id="25"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203"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5120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5120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1206"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51208" name="Group 16"/>
          <p:cNvGrpSpPr>
            <a:grpSpLocks/>
          </p:cNvGrpSpPr>
          <p:nvPr/>
        </p:nvGrpSpPr>
        <p:grpSpPr bwMode="auto">
          <a:xfrm>
            <a:off x="901700" y="2603500"/>
            <a:ext cx="1982788" cy="1765300"/>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304"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sp>
          <p:nvSpPr>
            <p:cNvPr id="51305"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a:solidFill>
                <a:srgbClr val="FFFF00"/>
              </a:solidFill>
              <a:round/>
              <a:headEnd/>
              <a:tailEnd/>
            </a:ln>
          </p:spPr>
          <p:txBody>
            <a:bodyPr/>
            <a:lstStyle/>
            <a:p>
              <a:endParaRPr lang="en-US">
                <a:latin typeface="Kruti Dev 010" charset="0"/>
              </a:endParaRPr>
            </a:p>
          </p:txBody>
        </p:sp>
      </p:grpSp>
      <p:sp>
        <p:nvSpPr>
          <p:cNvPr id="51209"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1210"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1"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2"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3"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4"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5"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6"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7"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8"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9"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1220"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1221"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1222"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1223"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4"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23" name="Rectangle 23"/>
          <p:cNvSpPr>
            <a:spLocks noChangeArrowheads="1"/>
          </p:cNvSpPr>
          <p:nvPr/>
        </p:nvSpPr>
        <p:spPr bwMode="auto">
          <a:xfrm>
            <a:off x="3208338" y="4521200"/>
            <a:ext cx="24844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solidFill>
                  <a:schemeClr val="accent2"/>
                </a:solidFill>
                <a:latin typeface="Kruti Dev 010" charset="0"/>
              </a:rPr>
              <a:t>  „ŒŒ</a:t>
            </a:r>
            <a:r>
              <a:rPr lang="en-US" sz="3200" b="1">
                <a:solidFill>
                  <a:schemeClr val="bg2"/>
                </a:solidFill>
                <a:latin typeface="Kruti Dev 010" charset="0"/>
              </a:rPr>
              <a:t>        </a:t>
            </a:r>
          </a:p>
        </p:txBody>
      </p:sp>
      <p:sp>
        <p:nvSpPr>
          <p:cNvPr id="460851" name="Rectangle 51"/>
          <p:cNvSpPr>
            <a:spLocks noChangeArrowheads="1"/>
          </p:cNvSpPr>
          <p:nvPr/>
        </p:nvSpPr>
        <p:spPr bwMode="auto">
          <a:xfrm>
            <a:off x="3200400" y="4945063"/>
            <a:ext cx="14001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solidFill>
                  <a:schemeClr val="accent2"/>
                </a:solidFill>
                <a:latin typeface="Kruti Dev 010" charset="0"/>
              </a:rPr>
              <a:t>vlhfj;k</a:t>
            </a:r>
            <a:endParaRPr lang="en-US" sz="3200" b="1">
              <a:solidFill>
                <a:schemeClr val="bg2"/>
              </a:solidFill>
              <a:latin typeface="Kruti Dev 010"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228" name="Text Box 13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60944" name="Rectangle 144"/>
          <p:cNvSpPr>
            <a:spLocks noChangeArrowheads="1"/>
          </p:cNvSpPr>
          <p:nvPr/>
        </p:nvSpPr>
        <p:spPr bwMode="auto">
          <a:xfrm>
            <a:off x="812006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47</a:t>
            </a:r>
          </a:p>
        </p:txBody>
      </p:sp>
      <p:sp>
        <p:nvSpPr>
          <p:cNvPr id="460947" name="Rectangle 147"/>
          <p:cNvSpPr>
            <a:spLocks noChangeArrowheads="1"/>
          </p:cNvSpPr>
          <p:nvPr/>
        </p:nvSpPr>
        <p:spPr bwMode="auto">
          <a:xfrm>
            <a:off x="6289456" y="4567073"/>
            <a:ext cx="1611313" cy="95091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f;eZ;kg % …</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endParaRPr lang="en-US"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460960" name="Text Box 160"/>
          <p:cNvSpPr txBox="1">
            <a:spLocks noChangeArrowheads="1"/>
          </p:cNvSpPr>
          <p:nvPr/>
        </p:nvSpPr>
        <p:spPr bwMode="auto">
          <a:xfrm>
            <a:off x="6397625"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endParaRPr lang="en-US" sz="4000" i="1" dirty="0">
              <a:solidFill>
                <a:schemeClr val="tx1"/>
              </a:solidFill>
              <a:latin typeface="Kruti Dev 010" pitchFamily="2" charset="0"/>
              <a:ea typeface="+mn-ea"/>
              <a:cs typeface="+mn-cs"/>
            </a:endParaRPr>
          </a:p>
        </p:txBody>
      </p:sp>
      <p:sp>
        <p:nvSpPr>
          <p:cNvPr id="460972" name="Text Box 172"/>
          <p:cNvSpPr txBox="1">
            <a:spLocks noChangeArrowheads="1"/>
          </p:cNvSpPr>
          <p:nvPr/>
        </p:nvSpPr>
        <p:spPr bwMode="auto">
          <a:xfrm>
            <a:off x="6405563" y="3438525"/>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endParaRPr lang="en-US" sz="4000" i="1" dirty="0">
              <a:solidFill>
                <a:schemeClr val="tx1"/>
              </a:solidFill>
              <a:latin typeface="Kruti Dev 010" pitchFamily="2" charset="0"/>
              <a:ea typeface="+mn-ea"/>
              <a:cs typeface="+mn-cs"/>
            </a:endParaRPr>
          </a:p>
        </p:txBody>
      </p:sp>
      <p:grpSp>
        <p:nvGrpSpPr>
          <p:cNvPr id="51233" name="Group 175"/>
          <p:cNvGrpSpPr>
            <a:grpSpLocks/>
          </p:cNvGrpSpPr>
          <p:nvPr/>
        </p:nvGrpSpPr>
        <p:grpSpPr bwMode="auto">
          <a:xfrm>
            <a:off x="8026400" y="3448050"/>
            <a:ext cx="973138" cy="1831975"/>
            <a:chOff x="5056" y="2172"/>
            <a:chExt cx="613" cy="1154"/>
          </a:xfrm>
        </p:grpSpPr>
        <p:sp>
          <p:nvSpPr>
            <p:cNvPr id="51287"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1288"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1289"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1290"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91"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1292"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1293"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94"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95"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96"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97"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98"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99"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300"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301"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302"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1234" name="Rectangle 197"/>
          <p:cNvSpPr>
            <a:spLocks noChangeArrowheads="1"/>
          </p:cNvSpPr>
          <p:nvPr/>
        </p:nvSpPr>
        <p:spPr bwMode="auto">
          <a:xfrm>
            <a:off x="8056563" y="4773613"/>
            <a:ext cx="7874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1235" name="Rectangle 198"/>
          <p:cNvSpPr>
            <a:spLocks noChangeArrowheads="1"/>
          </p:cNvSpPr>
          <p:nvPr/>
        </p:nvSpPr>
        <p:spPr bwMode="auto">
          <a:xfrm>
            <a:off x="8016875" y="4953000"/>
            <a:ext cx="7286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grpSp>
        <p:nvGrpSpPr>
          <p:cNvPr id="51236" name="Group 113"/>
          <p:cNvGrpSpPr>
            <a:grpSpLocks/>
          </p:cNvGrpSpPr>
          <p:nvPr/>
        </p:nvGrpSpPr>
        <p:grpSpPr bwMode="auto">
          <a:xfrm>
            <a:off x="6289985" y="1290059"/>
            <a:ext cx="919814" cy="1010116"/>
            <a:chOff x="1557" y="1007"/>
            <a:chExt cx="2105" cy="1949"/>
          </a:xfrm>
        </p:grpSpPr>
        <p:grpSp>
          <p:nvGrpSpPr>
            <p:cNvPr id="51283" name="Group 115"/>
            <p:cNvGrpSpPr>
              <a:grpSpLocks/>
            </p:cNvGrpSpPr>
            <p:nvPr/>
          </p:nvGrpSpPr>
          <p:grpSpPr bwMode="auto">
            <a:xfrm>
              <a:off x="1557" y="1209"/>
              <a:ext cx="2105" cy="1421"/>
              <a:chOff x="578" y="2316"/>
              <a:chExt cx="2105" cy="1421"/>
            </a:xfrm>
          </p:grpSpPr>
          <p:sp>
            <p:nvSpPr>
              <p:cNvPr id="5128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128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51278"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1279"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1280"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1281"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1282"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51237" name="Group 113"/>
          <p:cNvGrpSpPr>
            <a:grpSpLocks/>
          </p:cNvGrpSpPr>
          <p:nvPr/>
        </p:nvGrpSpPr>
        <p:grpSpPr bwMode="auto">
          <a:xfrm>
            <a:off x="6289985" y="3307772"/>
            <a:ext cx="919814" cy="1010116"/>
            <a:chOff x="1557" y="1007"/>
            <a:chExt cx="2105" cy="1949"/>
          </a:xfrm>
        </p:grpSpPr>
        <p:grpSp>
          <p:nvGrpSpPr>
            <p:cNvPr id="51273" name="Group 115"/>
            <p:cNvGrpSpPr>
              <a:grpSpLocks/>
            </p:cNvGrpSpPr>
            <p:nvPr/>
          </p:nvGrpSpPr>
          <p:grpSpPr bwMode="auto">
            <a:xfrm>
              <a:off x="1557" y="1209"/>
              <a:ext cx="2105" cy="1421"/>
              <a:chOff x="578" y="2316"/>
              <a:chExt cx="2105" cy="1421"/>
            </a:xfrm>
          </p:grpSpPr>
          <p:sp>
            <p:nvSpPr>
              <p:cNvPr id="5127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127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51268" name="Freeform 11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1269" name="Freeform 12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1270" name="Freeform 12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1271" name="Freeform 12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1272" name="Freeform 12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2" name="Title 1"/>
          <p:cNvSpPr>
            <a:spLocks noGrp="1"/>
          </p:cNvSpPr>
          <p:nvPr>
            <p:ph type="title" idx="4294967295"/>
          </p:nvPr>
        </p:nvSpPr>
        <p:spPr>
          <a:xfrm>
            <a:off x="2054225" y="-25400"/>
            <a:ext cx="2227263" cy="52387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pPr>
            <a:r>
              <a:rPr lang="en-US" sz="2800" b="1">
                <a:solidFill>
                  <a:schemeClr val="tx1"/>
                </a:solidFill>
                <a:latin typeface="Kruti Dev 010" charset="0"/>
                <a:ea typeface="ＭＳ Ｐゴシック" charset="0"/>
                <a:cs typeface="ＭＳ Ｐゴシック" charset="0"/>
              </a:rPr>
              <a:t>„ jktk ƒ‰%ˆ</a:t>
            </a:r>
          </a:p>
        </p:txBody>
      </p:sp>
      <p:sp>
        <p:nvSpPr>
          <p:cNvPr id="51240" name="Rectangle 5"/>
          <p:cNvSpPr>
            <a:spLocks noChangeArrowheads="1"/>
          </p:cNvSpPr>
          <p:nvPr/>
        </p:nvSpPr>
        <p:spPr bwMode="auto">
          <a:xfrm>
            <a:off x="3059113" y="879475"/>
            <a:ext cx="1352550" cy="644525"/>
          </a:xfrm>
          <a:prstGeom prst="rect">
            <a:avLst/>
          </a:prstGeom>
          <a:noFill/>
          <a:ln w="12700">
            <a:noFill/>
            <a:miter lim="800000"/>
            <a:headEnd/>
            <a:tailEnd/>
          </a:ln>
        </p:spPr>
        <p:txBody>
          <a:bodyPr wrap="none" lIns="90487" tIns="44450" rIns="90487" bIns="44450">
            <a:spAutoFit/>
          </a:bodyPr>
          <a:lstStyle/>
          <a:p>
            <a:r>
              <a:rPr lang="en-US" sz="3600" b="1">
                <a:solidFill>
                  <a:schemeClr val="accent2"/>
                </a:solidFill>
                <a:effectLst>
                  <a:outerShdw blurRad="38100" dist="38100" dir="2700000" algn="tl">
                    <a:srgbClr val="000000"/>
                  </a:outerShdw>
                </a:effectLst>
                <a:latin typeface="Kruti Dev 010" charset="0"/>
              </a:rPr>
              <a:t>jktoa'k</a:t>
            </a:r>
          </a:p>
        </p:txBody>
      </p:sp>
      <p:sp>
        <p:nvSpPr>
          <p:cNvPr id="108" name="Rectangle 12"/>
          <p:cNvSpPr>
            <a:spLocks noChangeArrowheads="1"/>
          </p:cNvSpPr>
          <p:nvPr/>
        </p:nvSpPr>
        <p:spPr bwMode="auto">
          <a:xfrm>
            <a:off x="3624263" y="4119563"/>
            <a:ext cx="2466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„Œ&amp;ts   „Œ&amp;vkj</a:t>
            </a:r>
          </a:p>
        </p:txBody>
      </p:sp>
      <p:sp>
        <p:nvSpPr>
          <p:cNvPr id="51242" name="Rectangle 10"/>
          <p:cNvSpPr>
            <a:spLocks noChangeArrowheads="1"/>
          </p:cNvSpPr>
          <p:nvPr/>
        </p:nvSpPr>
        <p:spPr bwMode="auto">
          <a:xfrm>
            <a:off x="3778250" y="1304925"/>
            <a:ext cx="2185988" cy="582613"/>
          </a:xfrm>
          <a:prstGeom prst="rect">
            <a:avLst/>
          </a:prstGeom>
          <a:noFill/>
          <a:ln w="12700">
            <a:noFill/>
            <a:miter lim="800000"/>
            <a:headEnd/>
            <a:tailEnd/>
          </a:ln>
        </p:spPr>
        <p:txBody>
          <a:bodyPr wrap="none" lIns="90487" tIns="44450" rIns="90487" bIns="44450">
            <a:spAutoFit/>
          </a:bodyPr>
          <a:lstStyle/>
          <a:p>
            <a:r>
              <a:rPr lang="en-US" sz="3200" b="1">
                <a:solidFill>
                  <a:schemeClr val="bg2"/>
                </a:solidFill>
                <a:effectLst>
                  <a:outerShdw blurRad="38100" dist="38100" dir="2700000" algn="tl">
                    <a:srgbClr val="000000"/>
                  </a:outerShdw>
                </a:effectLst>
                <a:latin typeface="Kruti Dev 010" charset="0"/>
              </a:rPr>
              <a:t>,l</a:t>
            </a:r>
            <a:r>
              <a:rPr lang="en-US" b="1">
                <a:solidFill>
                  <a:schemeClr val="bg2"/>
                </a:solidFill>
                <a:effectLst>
                  <a:outerShdw blurRad="38100" dist="38100" dir="2700000" algn="tl">
                    <a:srgbClr val="000000"/>
                  </a:outerShdw>
                </a:effectLst>
                <a:latin typeface="Kruti Dev 010" charset="0"/>
              </a:rPr>
              <a:t> - </a:t>
            </a:r>
            <a:r>
              <a:rPr lang="en-US" sz="3200" b="1">
                <a:solidFill>
                  <a:schemeClr val="bg2"/>
                </a:solidFill>
                <a:effectLst>
                  <a:outerShdw blurRad="38100" dist="38100" dir="2700000" algn="tl">
                    <a:srgbClr val="000000"/>
                  </a:outerShdw>
                </a:effectLst>
                <a:latin typeface="Kruti Dev 010" charset="0"/>
              </a:rPr>
              <a:t>Mh</a:t>
            </a:r>
            <a:r>
              <a:rPr lang="en-US" b="1">
                <a:solidFill>
                  <a:schemeClr val="bg2"/>
                </a:solidFill>
                <a:effectLst>
                  <a:outerShdw blurRad="38100" dist="38100" dir="2700000" algn="tl">
                    <a:srgbClr val="000000"/>
                  </a:outerShdw>
                </a:effectLst>
                <a:latin typeface="Kruti Dev 010" charset="0"/>
              </a:rPr>
              <a:t> - </a:t>
            </a:r>
            <a:r>
              <a:rPr lang="en-US" sz="3200" b="1">
                <a:solidFill>
                  <a:schemeClr val="bg2"/>
                </a:solidFill>
                <a:effectLst>
                  <a:outerShdw blurRad="38100" dist="38100" dir="2700000" algn="tl">
                    <a:srgbClr val="000000"/>
                  </a:outerShdw>
                </a:effectLst>
                <a:latin typeface="Kruti Dev 010" charset="0"/>
              </a:rPr>
              <a:t>,l</a:t>
            </a:r>
          </a:p>
        </p:txBody>
      </p:sp>
      <p:sp>
        <p:nvSpPr>
          <p:cNvPr id="112" name="Rectangle 7"/>
          <p:cNvSpPr>
            <a:spLocks noChangeArrowheads="1"/>
          </p:cNvSpPr>
          <p:nvPr/>
        </p:nvSpPr>
        <p:spPr bwMode="auto">
          <a:xfrm>
            <a:off x="4786313" y="928688"/>
            <a:ext cx="1970087"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sz="3600" b="1">
                <a:solidFill>
                  <a:srgbClr val="FAFD00"/>
                </a:solidFill>
                <a:effectLst>
                  <a:outerShdw blurRad="38100" dist="38100" dir="2700000" algn="tl">
                    <a:srgbClr val="000000"/>
                  </a:outerShdw>
                </a:effectLst>
                <a:latin typeface="Kruti Dev 010" charset="0"/>
              </a:rPr>
              <a:t>ƒŒŒŒch-lh-</a:t>
            </a:r>
          </a:p>
        </p:txBody>
      </p:sp>
      <p:sp>
        <p:nvSpPr>
          <p:cNvPr id="113" name="Rectangle 42"/>
          <p:cNvSpPr>
            <a:spLocks noChangeArrowheads="1"/>
          </p:cNvSpPr>
          <p:nvPr/>
        </p:nvSpPr>
        <p:spPr bwMode="auto">
          <a:xfrm>
            <a:off x="3173413" y="1781175"/>
            <a:ext cx="3148012" cy="520700"/>
          </a:xfrm>
          <a:prstGeom prst="rect">
            <a:avLst/>
          </a:prstGeom>
          <a:noFill/>
          <a:ln w="12700">
            <a:noFill/>
            <a:miter lim="800000"/>
            <a:headEnd/>
            <a:tailEnd/>
          </a:ln>
          <a:effectLst/>
        </p:spPr>
        <p:txBody>
          <a:bodyPr wrap="none" lIns="90487" tIns="44450" rIns="90487" bIns="44450">
            <a:spAutoFit/>
          </a:bodyPr>
          <a:lstStyle/>
          <a:p>
            <a:r>
              <a:rPr lang="en-US" b="1">
                <a:solidFill>
                  <a:schemeClr val="accent1"/>
                </a:solidFill>
                <a:effectLst>
                  <a:outerShdw blurRad="38100" dist="38100" dir="2700000" algn="tl">
                    <a:srgbClr val="000000"/>
                  </a:outerShdw>
                </a:effectLst>
                <a:latin typeface="Kruti Dev 010" charset="0"/>
              </a:rPr>
              <a:t>&lt;&lt;&lt;&lt; </a:t>
            </a:r>
            <a:r>
              <a:rPr lang="en-US" b="1" i="1">
                <a:solidFill>
                  <a:schemeClr val="accent1"/>
                </a:solidFill>
                <a:effectLst>
                  <a:outerShdw blurRad="38100" dist="38100" dir="2700000" algn="tl">
                    <a:srgbClr val="000000"/>
                  </a:outerShdw>
                </a:effectLst>
                <a:latin typeface="Kruti Dev 010" charset="0"/>
              </a:rPr>
              <a:t>foHkktu</a:t>
            </a:r>
            <a:r>
              <a:rPr lang="en-US" b="1">
                <a:solidFill>
                  <a:schemeClr val="accent1"/>
                </a:solidFill>
                <a:effectLst>
                  <a:outerShdw blurRad="38100" dist="38100" dir="2700000" algn="tl">
                    <a:srgbClr val="000000"/>
                  </a:outerShdw>
                </a:effectLst>
                <a:latin typeface="Kruti Dev 010" charset="0"/>
              </a:rPr>
              <a:t> &gt;&gt;&gt;&gt;</a:t>
            </a:r>
          </a:p>
        </p:txBody>
      </p:sp>
      <p:sp>
        <p:nvSpPr>
          <p:cNvPr id="51244" name="Rectangle 11"/>
          <p:cNvSpPr>
            <a:spLocks noChangeArrowheads="1"/>
          </p:cNvSpPr>
          <p:nvPr/>
        </p:nvSpPr>
        <p:spPr bwMode="auto">
          <a:xfrm>
            <a:off x="3643313" y="3094038"/>
            <a:ext cx="196373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ƒŒ</a:t>
            </a:r>
            <a:r>
              <a:rPr lang="en-US" b="1">
                <a:solidFill>
                  <a:schemeClr val="bg2"/>
                </a:solidFill>
                <a:latin typeface="Kruti Dev 010" charset="0"/>
              </a:rPr>
              <a:t>        „</a:t>
            </a:r>
            <a:endParaRPr lang="en-US" sz="3600" b="1">
              <a:solidFill>
                <a:schemeClr val="bg2"/>
              </a:solidFill>
              <a:latin typeface="Kruti Dev 010" charset="0"/>
            </a:endParaRPr>
          </a:p>
        </p:txBody>
      </p:sp>
      <p:sp>
        <p:nvSpPr>
          <p:cNvPr id="51245" name="Rectangle 20"/>
          <p:cNvSpPr>
            <a:spLocks noChangeArrowheads="1"/>
          </p:cNvSpPr>
          <p:nvPr/>
        </p:nvSpPr>
        <p:spPr bwMode="auto">
          <a:xfrm>
            <a:off x="3321050" y="2151063"/>
            <a:ext cx="38989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Kruti Dev 010" charset="0"/>
              </a:rPr>
              <a:t> </a:t>
            </a:r>
            <a:r>
              <a:rPr lang="en-US" sz="3600" b="1">
                <a:solidFill>
                  <a:schemeClr val="bg2"/>
                </a:solidFill>
                <a:latin typeface="Kruti Dev 010" charset="0"/>
              </a:rPr>
              <a:t>mÙkj</a:t>
            </a:r>
            <a:r>
              <a:rPr lang="en-US" b="1">
                <a:solidFill>
                  <a:schemeClr val="bg2"/>
                </a:solidFill>
                <a:latin typeface="Kruti Dev 010" charset="0"/>
              </a:rPr>
              <a:t>    </a:t>
            </a:r>
            <a:r>
              <a:rPr lang="en-US" sz="3600" b="1">
                <a:solidFill>
                  <a:schemeClr val="bg2"/>
                </a:solidFill>
                <a:latin typeface="Kruti Dev 010" charset="0"/>
              </a:rPr>
              <a:t>nf{k.k</a:t>
            </a:r>
          </a:p>
        </p:txBody>
      </p:sp>
      <p:sp>
        <p:nvSpPr>
          <p:cNvPr id="51246" name="Rectangle 21"/>
          <p:cNvSpPr>
            <a:spLocks noChangeArrowheads="1"/>
          </p:cNvSpPr>
          <p:nvPr/>
        </p:nvSpPr>
        <p:spPr bwMode="auto">
          <a:xfrm>
            <a:off x="3211513" y="2624138"/>
            <a:ext cx="289083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btjk;y</a:t>
            </a:r>
            <a:r>
              <a:rPr lang="en-US" b="1">
                <a:solidFill>
                  <a:schemeClr val="bg2"/>
                </a:solidFill>
                <a:latin typeface="Kruti Dev 010" charset="0"/>
              </a:rPr>
              <a:t>   </a:t>
            </a:r>
            <a:r>
              <a:rPr lang="en-US" sz="3600" b="1">
                <a:solidFill>
                  <a:schemeClr val="bg2"/>
                </a:solidFill>
                <a:latin typeface="Kruti Dev 010" charset="0"/>
              </a:rPr>
              <a:t>;gwnk</a:t>
            </a:r>
          </a:p>
        </p:txBody>
      </p:sp>
      <p:sp>
        <p:nvSpPr>
          <p:cNvPr id="117" name="Rectangle 47"/>
          <p:cNvSpPr>
            <a:spLocks noChangeArrowheads="1"/>
          </p:cNvSpPr>
          <p:nvPr/>
        </p:nvSpPr>
        <p:spPr bwMode="auto">
          <a:xfrm>
            <a:off x="3662363" y="3552825"/>
            <a:ext cx="1962150" cy="644525"/>
          </a:xfrm>
          <a:prstGeom prst="rect">
            <a:avLst/>
          </a:prstGeom>
          <a:noFill/>
          <a:ln w="12700">
            <a:noFill/>
            <a:miter lim="800000"/>
            <a:headEnd/>
            <a:tailEnd/>
          </a:ln>
          <a:effectLst/>
        </p:spPr>
        <p:txBody>
          <a:bodyPr wrap="none" lIns="90487" tIns="44450" rIns="90487" bIns="44450">
            <a:spAutoFit/>
          </a:bodyPr>
          <a:lstStyle/>
          <a:p>
            <a:pPr algn="ctr"/>
            <a:r>
              <a:rPr lang="en-US" sz="3600" b="1" i="1">
                <a:solidFill>
                  <a:schemeClr val="accent1"/>
                </a:solidFill>
                <a:effectLst>
                  <a:outerShdw blurRad="38100" dist="38100" dir="2700000" algn="tl">
                    <a:srgbClr val="000000"/>
                  </a:outerShdw>
                </a:effectLst>
                <a:latin typeface="Kruti Dev 010" charset="0"/>
              </a:rPr>
              <a:t>Hkfo";oDrk</a:t>
            </a:r>
          </a:p>
        </p:txBody>
      </p:sp>
      <p:sp>
        <p:nvSpPr>
          <p:cNvPr id="118" name="Rectangle 19"/>
          <p:cNvSpPr>
            <a:spLocks noChangeArrowheads="1"/>
          </p:cNvSpPr>
          <p:nvPr/>
        </p:nvSpPr>
        <p:spPr bwMode="auto">
          <a:xfrm>
            <a:off x="1258888" y="2765425"/>
            <a:ext cx="1844675"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a:t>
            </a:r>
            <a:r>
              <a:rPr lang="en-US" sz="3600" dirty="0">
                <a:ln>
                  <a:solidFill>
                    <a:srgbClr val="FFFF00"/>
                  </a:solidFill>
                </a:ln>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6000" dirty="0">
                <a:ln>
                  <a:solidFill>
                    <a:srgbClr val="66FF33"/>
                  </a:solidFill>
                </a:ln>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ln>
                  <a:solidFill>
                    <a:srgbClr val="FFFF00"/>
                  </a:solidFill>
                </a:ln>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lh</a:t>
            </a:r>
          </a:p>
        </p:txBody>
      </p:sp>
      <p:sp>
        <p:nvSpPr>
          <p:cNvPr id="119" name="Text Box 95"/>
          <p:cNvSpPr txBox="1">
            <a:spLocks noChangeArrowheads="1"/>
          </p:cNvSpPr>
          <p:nvPr/>
        </p:nvSpPr>
        <p:spPr bwMode="auto">
          <a:xfrm>
            <a:off x="6273800" y="3186058"/>
            <a:ext cx="863600" cy="13239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ln>
                  <a:solidFill>
                    <a:schemeClr val="tx1"/>
                  </a:solidFill>
                </a:ln>
                <a:solidFill>
                  <a:schemeClr val="tx1"/>
                </a:solidFill>
                <a:latin typeface="Kruti Dev 010" pitchFamily="2" charset="0"/>
                <a:ea typeface="Times New Roman" pitchFamily="-105" charset="0"/>
                <a:cs typeface="Times New Roman" pitchFamily="-105" charset="0"/>
              </a:rPr>
              <a:t>,u lh</a:t>
            </a:r>
          </a:p>
        </p:txBody>
      </p:sp>
      <p:sp>
        <p:nvSpPr>
          <p:cNvPr id="120" name="Text Box 95"/>
          <p:cNvSpPr txBox="1">
            <a:spLocks noChangeArrowheads="1"/>
          </p:cNvSpPr>
          <p:nvPr/>
        </p:nvSpPr>
        <p:spPr bwMode="auto">
          <a:xfrm>
            <a:off x="6279931" y="1218708"/>
            <a:ext cx="863600" cy="13239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ln>
                  <a:solidFill>
                    <a:schemeClr val="tx1"/>
                  </a:solidFill>
                </a:ln>
                <a:solidFill>
                  <a:schemeClr val="tx1"/>
                </a:solidFill>
                <a:latin typeface="Kruti Dev 010" pitchFamily="2" charset="0"/>
                <a:ea typeface="Times New Roman" pitchFamily="-105" charset="0"/>
                <a:cs typeface="Times New Roman" pitchFamily="-105" charset="0"/>
              </a:rPr>
              <a:t>Mh lh</a:t>
            </a:r>
          </a:p>
        </p:txBody>
      </p:sp>
      <p:sp>
        <p:nvSpPr>
          <p:cNvPr id="121" name="Rectangle 234"/>
          <p:cNvSpPr>
            <a:spLocks noChangeArrowheads="1"/>
          </p:cNvSpPr>
          <p:nvPr/>
        </p:nvSpPr>
        <p:spPr bwMode="auto">
          <a:xfrm>
            <a:off x="6309892" y="2358259"/>
            <a:ext cx="2838918"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kew</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ƒˆ</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defRPr/>
            </a:pP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ƒbfrgkl</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1252" name="Rectangle 159"/>
          <p:cNvSpPr>
            <a:spLocks noChangeArrowheads="1"/>
          </p:cNvSpPr>
          <p:nvPr/>
        </p:nvSpPr>
        <p:spPr bwMode="auto">
          <a:xfrm>
            <a:off x="8001000" y="4594225"/>
            <a:ext cx="10922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1253" name="Rectangle 123"/>
          <p:cNvSpPr>
            <a:spLocks noChangeArrowheads="1"/>
          </p:cNvSpPr>
          <p:nvPr/>
        </p:nvSpPr>
        <p:spPr bwMode="auto">
          <a:xfrm>
            <a:off x="8054975" y="3559175"/>
            <a:ext cx="8905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124" name="Rectangle 124"/>
          <p:cNvSpPr>
            <a:spLocks noChangeArrowheads="1"/>
          </p:cNvSpPr>
          <p:nvPr/>
        </p:nvSpPr>
        <p:spPr bwMode="auto">
          <a:xfrm>
            <a:off x="8051800" y="3741738"/>
            <a:ext cx="1008063"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1255" name="Rectangle 126"/>
          <p:cNvSpPr>
            <a:spLocks noChangeArrowheads="1"/>
          </p:cNvSpPr>
          <p:nvPr/>
        </p:nvSpPr>
        <p:spPr bwMode="auto">
          <a:xfrm>
            <a:off x="8064500" y="3910013"/>
            <a:ext cx="1003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126" name="Rectangle 129"/>
          <p:cNvSpPr>
            <a:spLocks noChangeArrowheads="1"/>
          </p:cNvSpPr>
          <p:nvPr/>
        </p:nvSpPr>
        <p:spPr bwMode="auto">
          <a:xfrm>
            <a:off x="8129588" y="4427538"/>
            <a:ext cx="776287"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51257" name="Group 133"/>
          <p:cNvGrpSpPr>
            <a:grpSpLocks/>
          </p:cNvGrpSpPr>
          <p:nvPr/>
        </p:nvGrpSpPr>
        <p:grpSpPr bwMode="auto">
          <a:xfrm>
            <a:off x="8037513" y="4071938"/>
            <a:ext cx="963612" cy="433387"/>
            <a:chOff x="5063" y="2565"/>
            <a:chExt cx="607" cy="273"/>
          </a:xfrm>
        </p:grpSpPr>
        <p:sp>
          <p:nvSpPr>
            <p:cNvPr id="51264"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1265"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1266"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1258"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1259" name="Rectangle 136"/>
          <p:cNvSpPr>
            <a:spLocks noChangeArrowheads="1"/>
          </p:cNvSpPr>
          <p:nvPr/>
        </p:nvSpPr>
        <p:spPr bwMode="auto">
          <a:xfrm>
            <a:off x="8104188" y="4246563"/>
            <a:ext cx="7207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sp>
        <p:nvSpPr>
          <p:cNvPr id="106" name="Rectangle 105"/>
          <p:cNvSpPr/>
          <p:nvPr/>
        </p:nvSpPr>
        <p:spPr>
          <a:xfrm>
            <a:off x="40204" y="-55481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1261" name="Rectangle 106"/>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1262"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105" name="Rectangle 104"/>
          <p:cNvSpPr/>
          <p:nvPr/>
        </p:nvSpPr>
        <p:spPr>
          <a:xfrm>
            <a:off x="292460"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108"/>
                                        </p:tgtEl>
                                        <p:attrNameLst>
                                          <p:attrName>style.visibility</p:attrName>
                                        </p:attrNameLst>
                                      </p:cBhvr>
                                      <p:to>
                                        <p:strVal val="visible"/>
                                      </p:to>
                                    </p:set>
                                    <p:anim calcmode="lin" valueType="num">
                                      <p:cBhvr>
                                        <p:cTn id="29" dur="500" fill="hold"/>
                                        <p:tgtEl>
                                          <p:spTgt spid="108"/>
                                        </p:tgtEl>
                                        <p:attrNameLst>
                                          <p:attrName>ppt_x</p:attrName>
                                        </p:attrNameLst>
                                      </p:cBhvr>
                                      <p:tavLst>
                                        <p:tav tm="0">
                                          <p:val>
                                            <p:strVal val="#ppt_x-#ppt_w/2"/>
                                          </p:val>
                                        </p:tav>
                                        <p:tav tm="100000">
                                          <p:val>
                                            <p:strVal val="#ppt_x"/>
                                          </p:val>
                                        </p:tav>
                                      </p:tavLst>
                                    </p:anim>
                                    <p:anim calcmode="lin" valueType="num">
                                      <p:cBhvr>
                                        <p:cTn id="30" dur="500" fill="hold"/>
                                        <p:tgtEl>
                                          <p:spTgt spid="108"/>
                                        </p:tgtEl>
                                        <p:attrNameLst>
                                          <p:attrName>ppt_y</p:attrName>
                                        </p:attrNameLst>
                                      </p:cBhvr>
                                      <p:tavLst>
                                        <p:tav tm="0">
                                          <p:val>
                                            <p:strVal val="#ppt_y"/>
                                          </p:val>
                                        </p:tav>
                                        <p:tav tm="100000">
                                          <p:val>
                                            <p:strVal val="#ppt_y"/>
                                          </p:val>
                                        </p:tav>
                                      </p:tavLst>
                                    </p:anim>
                                    <p:anim calcmode="lin" valueType="num">
                                      <p:cBhvr>
                                        <p:cTn id="31" dur="500" fill="hold"/>
                                        <p:tgtEl>
                                          <p:spTgt spid="108"/>
                                        </p:tgtEl>
                                        <p:attrNameLst>
                                          <p:attrName>ppt_w</p:attrName>
                                        </p:attrNameLst>
                                      </p:cBhvr>
                                      <p:tavLst>
                                        <p:tav tm="0">
                                          <p:val>
                                            <p:fltVal val="0"/>
                                          </p:val>
                                        </p:tav>
                                        <p:tav tm="100000">
                                          <p:val>
                                            <p:strVal val="#ppt_w"/>
                                          </p:val>
                                        </p:tav>
                                      </p:tavLst>
                                    </p:anim>
                                    <p:anim calcmode="lin" valueType="num">
                                      <p:cBhvr>
                                        <p:cTn id="32" dur="500" fill="hold"/>
                                        <p:tgtEl>
                                          <p:spTgt spid="1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P spid="108"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530475" y="67945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latin typeface="Kruti Dev 010" charset="0"/>
            </a:endParaRPr>
          </a:p>
        </p:txBody>
      </p:sp>
      <p:grpSp>
        <p:nvGrpSpPr>
          <p:cNvPr id="7171" name="Group 56"/>
          <p:cNvGrpSpPr>
            <a:grpSpLocks/>
          </p:cNvGrpSpPr>
          <p:nvPr/>
        </p:nvGrpSpPr>
        <p:grpSpPr bwMode="auto">
          <a:xfrm>
            <a:off x="8018463" y="3429000"/>
            <a:ext cx="1044575" cy="673100"/>
            <a:chOff x="5051" y="2160"/>
            <a:chExt cx="658" cy="424"/>
          </a:xfrm>
        </p:grpSpPr>
        <p:sp>
          <p:nvSpPr>
            <p:cNvPr id="7214"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215"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216" name="Freeform 8"/>
            <p:cNvSpPr>
              <a:spLocks/>
            </p:cNvSpPr>
            <p:nvPr/>
          </p:nvSpPr>
          <p:spPr bwMode="auto">
            <a:xfrm>
              <a:off x="5414" y="2231"/>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217"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218"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219"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7220"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7221"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22"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23" name="Rectangle 15"/>
            <p:cNvSpPr>
              <a:spLocks noChangeArrowheads="1"/>
            </p:cNvSpPr>
            <p:nvPr/>
          </p:nvSpPr>
          <p:spPr bwMode="auto">
            <a:xfrm>
              <a:off x="5073" y="2160"/>
              <a:ext cx="34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;gks'kq</a:t>
              </a:r>
            </a:p>
          </p:txBody>
        </p:sp>
        <p:sp>
          <p:nvSpPr>
            <p:cNvPr id="7224" name="Rectangle 16"/>
            <p:cNvSpPr>
              <a:spLocks noChangeArrowheads="1"/>
            </p:cNvSpPr>
            <p:nvPr/>
          </p:nvSpPr>
          <p:spPr bwMode="auto">
            <a:xfrm>
              <a:off x="5091" y="2269"/>
              <a:ext cx="6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;jhgks@, vkbZ</a:t>
              </a:r>
            </a:p>
          </p:txBody>
        </p:sp>
        <p:sp>
          <p:nvSpPr>
            <p:cNvPr id="7225" name="Rectangle 17"/>
            <p:cNvSpPr>
              <a:spLocks noChangeArrowheads="1"/>
            </p:cNvSpPr>
            <p:nvPr/>
          </p:nvSpPr>
          <p:spPr bwMode="auto">
            <a:xfrm>
              <a:off x="5065" y="2386"/>
              <a:ext cx="6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ns'k dk caVokjk</a:t>
              </a:r>
            </a:p>
          </p:txBody>
        </p:sp>
      </p:grpSp>
      <p:grpSp>
        <p:nvGrpSpPr>
          <p:cNvPr id="7172" name="Group 18"/>
          <p:cNvGrpSpPr>
            <a:grpSpLocks/>
          </p:cNvGrpSpPr>
          <p:nvPr/>
        </p:nvGrpSpPr>
        <p:grpSpPr bwMode="auto">
          <a:xfrm>
            <a:off x="5473700" y="2120900"/>
            <a:ext cx="558800" cy="3644900"/>
            <a:chOff x="3448" y="1336"/>
            <a:chExt cx="352" cy="2296"/>
          </a:xfrm>
        </p:grpSpPr>
        <p:grpSp>
          <p:nvGrpSpPr>
            <p:cNvPr id="7210"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nvGrpSpPr>
          <p:cNvPr id="7173"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a:solidFill>
                <a:schemeClr val="accent1"/>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528409"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a:solidFill>
                <a:schemeClr val="accent1"/>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grpSp>
      <p:sp>
        <p:nvSpPr>
          <p:cNvPr id="528410" name="Text Box 26"/>
          <p:cNvSpPr txBox="1">
            <a:spLocks noChangeArrowheads="1"/>
          </p:cNvSpPr>
          <p:nvPr/>
        </p:nvSpPr>
        <p:spPr bwMode="auto">
          <a:xfrm>
            <a:off x="5601138" y="1495973"/>
            <a:ext cx="16129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ts val="0"/>
              </a:spcBef>
              <a:defRPr/>
            </a:pPr>
            <a:r>
              <a:rPr lang="en-US" sz="20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xyhy </a:t>
            </a:r>
          </a:p>
          <a:p>
            <a:pPr>
              <a:spcBef>
                <a:spcPts val="0"/>
              </a:spcBef>
              <a:defRPr/>
            </a:pPr>
            <a:r>
              <a:rPr lang="en-US" sz="20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dk lkxj</a:t>
            </a:r>
          </a:p>
        </p:txBody>
      </p:sp>
      <p:sp>
        <p:nvSpPr>
          <p:cNvPr id="528411" name="Text Box 27"/>
          <p:cNvSpPr txBox="1">
            <a:spLocks noChangeArrowheads="1"/>
          </p:cNvSpPr>
          <p:nvPr/>
        </p:nvSpPr>
        <p:spPr bwMode="auto">
          <a:xfrm>
            <a:off x="5518150" y="269875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fxycksvk ioZr</a:t>
            </a:r>
          </a:p>
        </p:txBody>
      </p:sp>
      <p:sp>
        <p:nvSpPr>
          <p:cNvPr id="528412" name="Text Box 28"/>
          <p:cNvSpPr txBox="1">
            <a:spLocks noChangeArrowheads="1"/>
          </p:cNvSpPr>
          <p:nvPr/>
        </p:nvSpPr>
        <p:spPr bwMode="auto">
          <a:xfrm>
            <a:off x="4838700" y="4660900"/>
            <a:ext cx="1612900" cy="369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i="1" dirty="0">
                <a:ln>
                  <a:solidFill>
                    <a:srgbClr val="00FF00"/>
                  </a:solidFill>
                </a:ln>
                <a:solidFill>
                  <a:srgbClr val="00FF00"/>
                </a:solidFill>
                <a:latin typeface="Kruti Dev 010" pitchFamily="2" charset="0"/>
                <a:ea typeface="+mn-ea"/>
                <a:cs typeface="+mn-cs"/>
              </a:rPr>
              <a:t>gsczksu</a:t>
            </a:r>
          </a:p>
        </p:txBody>
      </p:sp>
      <p:sp>
        <p:nvSpPr>
          <p:cNvPr id="528413" name="Text Box 29"/>
          <p:cNvSpPr txBox="1">
            <a:spLocks noChangeArrowheads="1"/>
          </p:cNvSpPr>
          <p:nvPr/>
        </p:nvSpPr>
        <p:spPr bwMode="auto">
          <a:xfrm rot="16313787">
            <a:off x="4360863" y="1283029"/>
            <a:ext cx="1612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rgbClr val="FF0000"/>
                  </a:solidFill>
                </a:ln>
                <a:solidFill>
                  <a:srgbClr val="FF3300"/>
                </a:solidFill>
                <a:latin typeface="Kruti Dev 010" pitchFamily="2" charset="0"/>
                <a:ea typeface="+mn-ea"/>
                <a:cs typeface="+mn-cs"/>
              </a:rPr>
              <a:t>v'ksj</a:t>
            </a:r>
          </a:p>
        </p:txBody>
      </p:sp>
      <p:sp>
        <p:nvSpPr>
          <p:cNvPr id="528414" name="Text Box 30"/>
          <p:cNvSpPr txBox="1">
            <a:spLocks noChangeArrowheads="1"/>
          </p:cNvSpPr>
          <p:nvPr/>
        </p:nvSpPr>
        <p:spPr bwMode="auto">
          <a:xfrm rot="20755335">
            <a:off x="5075238" y="2350443"/>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ln>
                  <a:solidFill>
                    <a:schemeClr val="tx1"/>
                  </a:solidFill>
                </a:ln>
                <a:solidFill>
                  <a:schemeClr val="tx1"/>
                </a:solidFill>
                <a:latin typeface="Kruti Dev 010" pitchFamily="2" charset="0"/>
                <a:ea typeface="+mn-ea"/>
                <a:cs typeface="+mn-cs"/>
              </a:rPr>
              <a:t>blkpkj</a:t>
            </a:r>
          </a:p>
        </p:txBody>
      </p:sp>
      <p:sp>
        <p:nvSpPr>
          <p:cNvPr id="528415" name="Text Box 31"/>
          <p:cNvSpPr txBox="1">
            <a:spLocks noChangeArrowheads="1"/>
          </p:cNvSpPr>
          <p:nvPr/>
        </p:nvSpPr>
        <p:spPr bwMode="auto">
          <a:xfrm rot="469584">
            <a:off x="4422775" y="301625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eu''ks</a:t>
            </a:r>
          </a:p>
        </p:txBody>
      </p:sp>
      <p:sp>
        <p:nvSpPr>
          <p:cNvPr id="528416" name="Text Box 32"/>
          <p:cNvSpPr txBox="1">
            <a:spLocks noChangeArrowheads="1"/>
          </p:cNvSpPr>
          <p:nvPr/>
        </p:nvSpPr>
        <p:spPr bwMode="auto">
          <a:xfrm rot="2606806">
            <a:off x="5867400" y="42656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solidFill>
                  <a:srgbClr val="FFFF00"/>
                </a:solidFill>
                <a:latin typeface="Kruti Dev 010" pitchFamily="2" charset="0"/>
                <a:ea typeface="+mn-ea"/>
                <a:cs typeface="+mn-cs"/>
              </a:rPr>
              <a:t>xkn</a:t>
            </a:r>
          </a:p>
        </p:txBody>
      </p:sp>
      <p:sp>
        <p:nvSpPr>
          <p:cNvPr id="528417" name="Text Box 33"/>
          <p:cNvSpPr txBox="1">
            <a:spLocks noChangeArrowheads="1"/>
          </p:cNvSpPr>
          <p:nvPr/>
        </p:nvSpPr>
        <p:spPr bwMode="auto">
          <a:xfrm rot="19374955">
            <a:off x="4560888" y="3473164"/>
            <a:ext cx="1612900"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200" b="1" dirty="0">
                <a:ln>
                  <a:solidFill>
                    <a:srgbClr val="FF3399"/>
                  </a:solidFill>
                </a:ln>
                <a:solidFill>
                  <a:srgbClr val="FF00FF"/>
                </a:solidFill>
                <a:latin typeface="Kruti Dev 010" pitchFamily="2" charset="0"/>
                <a:ea typeface="+mn-ea"/>
                <a:cs typeface="+mn-cs"/>
              </a:rPr>
              <a:t>bÝkbZe</a:t>
            </a:r>
          </a:p>
        </p:txBody>
      </p:sp>
      <p:sp>
        <p:nvSpPr>
          <p:cNvPr id="528418" name="Text Box 34"/>
          <p:cNvSpPr txBox="1">
            <a:spLocks noChangeArrowheads="1"/>
          </p:cNvSpPr>
          <p:nvPr/>
        </p:nvSpPr>
        <p:spPr bwMode="auto">
          <a:xfrm>
            <a:off x="4800600" y="42672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FFFF00"/>
                  </a:solidFill>
                </a:ln>
                <a:solidFill>
                  <a:srgbClr val="FFFF00"/>
                </a:solidFill>
                <a:latin typeface="Kruti Dev 010" pitchFamily="2" charset="0"/>
                <a:ea typeface="+mn-ea"/>
                <a:cs typeface="+mn-cs"/>
              </a:rPr>
              <a:t>cSatkfeu</a:t>
            </a:r>
          </a:p>
        </p:txBody>
      </p:sp>
      <p:sp>
        <p:nvSpPr>
          <p:cNvPr id="528419" name="Text Box 35"/>
          <p:cNvSpPr txBox="1">
            <a:spLocks noChangeArrowheads="1"/>
          </p:cNvSpPr>
          <p:nvPr/>
        </p:nvSpPr>
        <p:spPr bwMode="auto">
          <a:xfrm rot="2953560">
            <a:off x="5764213" y="4942216"/>
            <a:ext cx="1612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rgbClr val="FF0000"/>
                  </a:solidFill>
                </a:ln>
                <a:solidFill>
                  <a:srgbClr val="FF3300"/>
                </a:solidFill>
                <a:latin typeface="Kruti Dev 010" pitchFamily="2" charset="0"/>
                <a:ea typeface="+mn-ea"/>
                <a:cs typeface="+mn-cs"/>
              </a:rPr>
              <a:t>:cSu</a:t>
            </a:r>
          </a:p>
        </p:txBody>
      </p:sp>
      <p:sp>
        <p:nvSpPr>
          <p:cNvPr id="528420" name="Text Box 36"/>
          <p:cNvSpPr txBox="1">
            <a:spLocks noChangeArrowheads="1"/>
          </p:cNvSpPr>
          <p:nvPr/>
        </p:nvSpPr>
        <p:spPr bwMode="auto">
          <a:xfrm rot="18345360">
            <a:off x="3824288" y="3884941"/>
            <a:ext cx="1612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rgbClr val="FF0000"/>
                  </a:solidFill>
                </a:ln>
                <a:solidFill>
                  <a:srgbClr val="FF3300"/>
                </a:solidFill>
                <a:effectLst>
                  <a:outerShdw blurRad="38100" dist="38100" dir="2700000" algn="tl">
                    <a:srgbClr val="000000">
                      <a:alpha val="43137"/>
                    </a:srgbClr>
                  </a:outerShdw>
                </a:effectLst>
                <a:latin typeface="Kruti Dev 010" pitchFamily="2" charset="0"/>
                <a:ea typeface="+mn-ea"/>
                <a:cs typeface="+mn-cs"/>
              </a:rPr>
              <a:t>nku</a:t>
            </a:r>
          </a:p>
        </p:txBody>
      </p:sp>
      <p:sp>
        <p:nvSpPr>
          <p:cNvPr id="528421" name="Text Box 37"/>
          <p:cNvSpPr txBox="1">
            <a:spLocks noChangeArrowheads="1"/>
          </p:cNvSpPr>
          <p:nvPr/>
        </p:nvSpPr>
        <p:spPr bwMode="auto">
          <a:xfrm rot="19171362">
            <a:off x="3752850" y="4610429"/>
            <a:ext cx="1612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;gwnk</a:t>
            </a:r>
          </a:p>
        </p:txBody>
      </p:sp>
      <p:sp>
        <p:nvSpPr>
          <p:cNvPr id="528422" name="Text Box 38"/>
          <p:cNvSpPr txBox="1">
            <a:spLocks noChangeArrowheads="1"/>
          </p:cNvSpPr>
          <p:nvPr/>
        </p:nvSpPr>
        <p:spPr bwMode="auto">
          <a:xfrm>
            <a:off x="3898900" y="55372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f'kekSu-</a:t>
            </a:r>
            <a:r>
              <a:rPr lang="en-US" sz="2000" b="1" dirty="0">
                <a:ln>
                  <a:solidFill>
                    <a:srgbClr val="00FF00"/>
                  </a:solidFill>
                </a:ln>
                <a:solidFill>
                  <a:srgbClr val="00FF00"/>
                </a:solidFill>
                <a:latin typeface="Kruti Dev 010" pitchFamily="2" charset="0"/>
                <a:ea typeface="+mn-ea"/>
                <a:cs typeface="+mn-cs"/>
              </a:rPr>
              <a:t>--</a:t>
            </a:r>
          </a:p>
        </p:txBody>
      </p:sp>
      <p:sp>
        <p:nvSpPr>
          <p:cNvPr id="528423" name="Text Box 39"/>
          <p:cNvSpPr txBox="1">
            <a:spLocks noChangeArrowheads="1"/>
          </p:cNvSpPr>
          <p:nvPr/>
        </p:nvSpPr>
        <p:spPr bwMode="auto">
          <a:xfrm rot="20128893">
            <a:off x="5795963" y="3149929"/>
            <a:ext cx="1612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rgbClr val="00FF00"/>
                  </a:solidFill>
                </a:ln>
                <a:solidFill>
                  <a:srgbClr val="00FF00"/>
                </a:solidFill>
                <a:latin typeface="Kruti Dev 010" pitchFamily="2" charset="0"/>
                <a:ea typeface="+mn-ea"/>
                <a:cs typeface="+mn-cs"/>
              </a:rPr>
              <a:t>euk'ks</a:t>
            </a:r>
          </a:p>
        </p:txBody>
      </p:sp>
      <p:sp>
        <p:nvSpPr>
          <p:cNvPr id="528424" name="Text Box 40"/>
          <p:cNvSpPr txBox="1">
            <a:spLocks noChangeArrowheads="1"/>
          </p:cNvSpPr>
          <p:nvPr/>
        </p:nvSpPr>
        <p:spPr bwMode="auto">
          <a:xfrm rot="17169548">
            <a:off x="5819445" y="1224686"/>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ln>
                  <a:solidFill>
                    <a:srgbClr val="FFFF00"/>
                  </a:solidFill>
                </a:ln>
                <a:solidFill>
                  <a:srgbClr val="FFFF00"/>
                </a:solidFill>
                <a:latin typeface="Kruti Dev 010" pitchFamily="2" charset="0"/>
                <a:ea typeface="+mn-ea"/>
                <a:cs typeface="+mn-cs"/>
              </a:rPr>
              <a:t>uIrkyh</a:t>
            </a:r>
          </a:p>
        </p:txBody>
      </p:sp>
      <p:sp>
        <p:nvSpPr>
          <p:cNvPr id="528425" name="Text Box 41"/>
          <p:cNvSpPr txBox="1">
            <a:spLocks noChangeArrowheads="1"/>
          </p:cNvSpPr>
          <p:nvPr/>
        </p:nvSpPr>
        <p:spPr bwMode="auto">
          <a:xfrm rot="16494946">
            <a:off x="4716463" y="1451918"/>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ln>
                  <a:solidFill>
                    <a:srgbClr val="FF3399"/>
                  </a:solidFill>
                </a:ln>
                <a:solidFill>
                  <a:srgbClr val="FF00FF"/>
                </a:solidFill>
                <a:latin typeface="Kruti Dev 010" pitchFamily="2" charset="0"/>
                <a:ea typeface="+mn-ea"/>
                <a:cs typeface="+mn-cs"/>
              </a:rPr>
              <a:t>tscwyksu</a:t>
            </a:r>
          </a:p>
        </p:txBody>
      </p:sp>
      <p:sp>
        <p:nvSpPr>
          <p:cNvPr id="528426" name="Text Box 42"/>
          <p:cNvSpPr txBox="1">
            <a:spLocks noChangeArrowheads="1"/>
          </p:cNvSpPr>
          <p:nvPr/>
        </p:nvSpPr>
        <p:spPr bwMode="auto">
          <a:xfrm>
            <a:off x="3956707" y="2358697"/>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dkesZy ioZr</a:t>
            </a:r>
          </a:p>
        </p:txBody>
      </p:sp>
      <p:sp>
        <p:nvSpPr>
          <p:cNvPr id="528427" name="Text Box 43"/>
          <p:cNvSpPr txBox="1">
            <a:spLocks noChangeArrowheads="1"/>
          </p:cNvSpPr>
          <p:nvPr/>
        </p:nvSpPr>
        <p:spPr bwMode="auto">
          <a:xfrm>
            <a:off x="5448300" y="21463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i="1" dirty="0">
                <a:ln>
                  <a:solidFill>
                    <a:srgbClr val="00FF00"/>
                  </a:solidFill>
                </a:ln>
                <a:solidFill>
                  <a:srgbClr val="00FF00"/>
                </a:solidFill>
                <a:latin typeface="Kruti Dev 010" pitchFamily="2" charset="0"/>
                <a:ea typeface="+mn-ea"/>
                <a:cs typeface="+mn-cs"/>
              </a:rPr>
              <a:t>rscksj ioZr</a:t>
            </a:r>
          </a:p>
        </p:txBody>
      </p:sp>
      <p:sp>
        <p:nvSpPr>
          <p:cNvPr id="528428" name="Text Box 44"/>
          <p:cNvSpPr txBox="1">
            <a:spLocks noChangeArrowheads="1"/>
          </p:cNvSpPr>
          <p:nvPr/>
        </p:nvSpPr>
        <p:spPr bwMode="auto">
          <a:xfrm>
            <a:off x="4914900" y="5092700"/>
            <a:ext cx="1612900" cy="359489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a:p>
            <a:pPr>
              <a:spcBef>
                <a:spcPct val="50000"/>
              </a:spcBef>
              <a:defRPr/>
            </a:pPr>
            <a:endParaRPr lang="en-US" sz="2000" i="1" dirty="0">
              <a:solidFill>
                <a:srgbClr val="00FF00"/>
              </a:solidFill>
              <a:latin typeface="Kruti Dev 010" pitchFamily="2" charset="0"/>
              <a:ea typeface="+mn-ea"/>
              <a:cs typeface="+mn-cs"/>
            </a:endParaRPr>
          </a:p>
        </p:txBody>
      </p:sp>
      <p:sp>
        <p:nvSpPr>
          <p:cNvPr id="528429" name="Text Box 45"/>
          <p:cNvSpPr txBox="1">
            <a:spLocks noChangeArrowheads="1"/>
          </p:cNvSpPr>
          <p:nvPr/>
        </p:nvSpPr>
        <p:spPr bwMode="auto">
          <a:xfrm>
            <a:off x="2899541" y="1409591"/>
            <a:ext cx="1612900"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ts val="0"/>
              </a:spcBef>
              <a:defRPr/>
            </a:pPr>
            <a:r>
              <a:rPr lang="en-US" sz="3600" b="1"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fo'kky</a:t>
            </a:r>
          </a:p>
          <a:p>
            <a:pPr>
              <a:spcBef>
                <a:spcPts val="0"/>
              </a:spcBef>
              <a:defRPr/>
            </a:pPr>
            <a:r>
              <a:rPr lang="en-US" sz="3600" b="1"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lkxj</a:t>
            </a: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8434" name="Text Box 50"/>
          <p:cNvSpPr txBox="1">
            <a:spLocks noChangeArrowheads="1"/>
          </p:cNvSpPr>
          <p:nvPr/>
        </p:nvSpPr>
        <p:spPr bwMode="auto">
          <a:xfrm rot="21562799">
            <a:off x="6862435" y="4714027"/>
            <a:ext cx="1328737" cy="181588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ts val="0"/>
              </a:spcBef>
              <a:defRPr/>
            </a:pPr>
            <a:r>
              <a:rPr lang="en-US"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ysoh %</a:t>
            </a:r>
          </a:p>
          <a:p>
            <a:pPr algn="r">
              <a:spcBef>
                <a:spcPts val="0"/>
              </a:spcBef>
              <a:defRPr/>
            </a:pPr>
            <a:r>
              <a:rPr lang="en-US"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jgus ds fy;s 'kgj</a:t>
            </a:r>
          </a:p>
        </p:txBody>
      </p:sp>
      <p:sp>
        <p:nvSpPr>
          <p:cNvPr id="528435" name="Text Box 51"/>
          <p:cNvSpPr txBox="1">
            <a:spLocks noChangeArrowheads="1"/>
          </p:cNvSpPr>
          <p:nvPr/>
        </p:nvSpPr>
        <p:spPr bwMode="auto">
          <a:xfrm>
            <a:off x="584200" y="2514600"/>
            <a:ext cx="2387600" cy="31700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ja-JP" sz="40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^^gjsdtu us og fd;k tks mldh n`f"V esa Bhd Fkk**</a:t>
            </a:r>
            <a:endParaRPr lang="en-US" sz="40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28436" name="Rectangle 52"/>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528438" name="Text Box 54"/>
          <p:cNvSpPr txBox="1">
            <a:spLocks noChangeArrowheads="1"/>
          </p:cNvSpPr>
          <p:nvPr/>
        </p:nvSpPr>
        <p:spPr bwMode="auto">
          <a:xfrm>
            <a:off x="1774825" y="-12700"/>
            <a:ext cx="5534025"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da-DK" b="1" dirty="0" smtClean="0">
                <a:ln>
                  <a:solidFill>
                    <a:schemeClr val="tx1"/>
                  </a:solidFill>
                </a:ln>
                <a:solidFill>
                  <a:schemeClr val="tx1"/>
                </a:solidFill>
                <a:effectLst>
                  <a:outerShdw blurRad="38100" dist="38100" dir="2700000" algn="tl">
                    <a:srgbClr val="000000">
                      <a:alpha val="43137"/>
                    </a:srgbClr>
                  </a:outerShdw>
                </a:effectLst>
                <a:latin typeface="Kruti Dev 010" pitchFamily="2" charset="0"/>
              </a:rPr>
              <a:t>U;kf;;ksa ƒ</a:t>
            </a:r>
            <a:r>
              <a:rPr lang="da-DK" b="1" dirty="0" smtClean="0">
                <a:ln>
                  <a:solidFill>
                    <a:schemeClr val="tx1"/>
                  </a:solidFill>
                </a:ln>
                <a:solidFill>
                  <a:schemeClr val="tx1"/>
                </a:solidFill>
                <a:effectLst>
                  <a:outerShdw blurRad="38100" dist="38100" dir="2700000" algn="tl">
                    <a:srgbClr val="000000">
                      <a:alpha val="43137"/>
                    </a:srgbClr>
                  </a:outerShdw>
                </a:effectLst>
                <a:latin typeface="Kruti Dev 010"/>
              </a:rPr>
              <a:t>‰%ˆ</a:t>
            </a:r>
            <a:r>
              <a:rPr lang="da-DK" b="1" dirty="0" smtClean="0">
                <a:ln>
                  <a:solidFill>
                    <a:schemeClr val="tx1"/>
                  </a:solidFill>
                </a:ln>
                <a:solidFill>
                  <a:schemeClr val="tx1"/>
                </a:solidFill>
                <a:effectLst>
                  <a:outerShdw blurRad="38100" dist="38100" dir="2700000" algn="tl">
                    <a:srgbClr val="000000">
                      <a:alpha val="43137"/>
                    </a:srgbClr>
                  </a:outerShdw>
                </a:effectLst>
                <a:latin typeface="Kruti Dev 010" pitchFamily="2" charset="0"/>
              </a:rPr>
              <a:t>(</a:t>
            </a:r>
            <a:r>
              <a:rPr lang="da-DK" b="1" dirty="0" smtClean="0">
                <a:ln>
                  <a:solidFill>
                    <a:schemeClr val="tx1"/>
                  </a:solidFill>
                </a:ln>
                <a:solidFill>
                  <a:schemeClr val="tx1"/>
                </a:solidFill>
                <a:effectLst>
                  <a:outerShdw blurRad="38100" dist="38100" dir="2700000" algn="tl">
                    <a:srgbClr val="000000">
                      <a:alpha val="43137"/>
                    </a:srgbClr>
                  </a:outerShdw>
                </a:effectLst>
                <a:latin typeface="Kruti Dev 010"/>
              </a:rPr>
              <a:t>„ƒ%„‡</a:t>
            </a:r>
            <a:endParaRPr lang="en-US" b="1" dirty="0" smtClean="0">
              <a:ln>
                <a:solidFill>
                  <a:schemeClr val="tx1"/>
                </a:solidFill>
              </a:ln>
              <a:solidFill>
                <a:schemeClr val="tx1"/>
              </a:solidFill>
              <a:effectLst>
                <a:outerShdw blurRad="38100" dist="38100" dir="2700000" algn="tl">
                  <a:srgbClr val="000000">
                    <a:alpha val="43137"/>
                  </a:srgbClr>
                </a:outerShdw>
              </a:effectLst>
              <a:latin typeface="Kruti Dev 010" pitchFamily="2" charset="0"/>
            </a:endParaRPr>
          </a:p>
        </p:txBody>
      </p:sp>
      <p:sp>
        <p:nvSpPr>
          <p:cNvPr id="7202" name="Text Box 57"/>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28455" name="Rectangle 71"/>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04</a:t>
            </a:r>
          </a:p>
        </p:txBody>
      </p:sp>
      <p:sp>
        <p:nvSpPr>
          <p:cNvPr id="7204" name="Text Box 73"/>
          <p:cNvSpPr txBox="1">
            <a:spLocks noChangeArrowheads="1"/>
          </p:cNvSpPr>
          <p:nvPr/>
        </p:nvSpPr>
        <p:spPr bwMode="auto">
          <a:xfrm>
            <a:off x="8655050"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Kruti Dev 010" charset="0"/>
            </a:endParaRPr>
          </a:p>
        </p:txBody>
      </p:sp>
      <p:sp>
        <p:nvSpPr>
          <p:cNvPr id="58" name="Rectangle 57"/>
          <p:cNvSpPr/>
          <p:nvPr/>
        </p:nvSpPr>
        <p:spPr>
          <a:xfrm>
            <a:off x="-101690" y="-57058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7206" name="Rectangle 60"/>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7" name="Rectangle 56"/>
          <p:cNvSpPr/>
          <p:nvPr/>
        </p:nvSpPr>
        <p:spPr>
          <a:xfrm>
            <a:off x="276694" y="-80707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52227"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29"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2230"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52231"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61832" name="Rectangle 8"/>
          <p:cNvSpPr>
            <a:spLocks noChangeArrowheads="1"/>
          </p:cNvSpPr>
          <p:nvPr/>
        </p:nvSpPr>
        <p:spPr bwMode="auto">
          <a:xfrm>
            <a:off x="4630738" y="2649538"/>
            <a:ext cx="15208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bZvkj</a:t>
            </a:r>
          </a:p>
        </p:txBody>
      </p:sp>
      <p:sp>
        <p:nvSpPr>
          <p:cNvPr id="52233"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61834" name="Rectangle 10"/>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PG</a:t>
            </a:r>
          </a:p>
        </p:txBody>
      </p:sp>
      <p:sp>
        <p:nvSpPr>
          <p:cNvPr id="52235"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52236"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52237"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61838" name="Rectangle 14"/>
          <p:cNvSpPr>
            <a:spLocks noChangeArrowheads="1"/>
          </p:cNvSpPr>
          <p:nvPr/>
        </p:nvSpPr>
        <p:spPr bwMode="auto">
          <a:xfrm>
            <a:off x="3449638" y="2382838"/>
            <a:ext cx="83502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,lth</a:t>
            </a:r>
          </a:p>
        </p:txBody>
      </p:sp>
      <p:sp>
        <p:nvSpPr>
          <p:cNvPr id="461839"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RS</a:t>
            </a:r>
          </a:p>
        </p:txBody>
      </p:sp>
      <p:sp>
        <p:nvSpPr>
          <p:cNvPr id="461840" name="Rectangle 16"/>
          <p:cNvSpPr>
            <a:spLocks noChangeArrowheads="1"/>
          </p:cNvSpPr>
          <p:nvPr/>
        </p:nvSpPr>
        <p:spPr bwMode="auto">
          <a:xfrm>
            <a:off x="2020888" y="992188"/>
            <a:ext cx="1077912"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,e,l</a:t>
            </a:r>
          </a:p>
        </p:txBody>
      </p:sp>
      <p:sp>
        <p:nvSpPr>
          <p:cNvPr id="52241"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224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4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845" name="Rectangle 21"/>
          <p:cNvSpPr>
            <a:spLocks noChangeArrowheads="1"/>
          </p:cNvSpPr>
          <p:nvPr/>
        </p:nvSpPr>
        <p:spPr bwMode="auto">
          <a:xfrm>
            <a:off x="2613025" y="3613150"/>
            <a:ext cx="17303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Mh,l</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4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1849" name="Rectangle 25"/>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U</a:t>
            </a:r>
          </a:p>
        </p:txBody>
      </p:sp>
      <p:sp>
        <p:nvSpPr>
          <p:cNvPr id="461850" name="Rectangle 26"/>
          <p:cNvSpPr>
            <a:spLocks noChangeArrowheads="1"/>
          </p:cNvSpPr>
          <p:nvPr/>
        </p:nvSpPr>
        <p:spPr bwMode="auto">
          <a:xfrm>
            <a:off x="5830888" y="288448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ch</a:t>
            </a:r>
          </a:p>
        </p:txBody>
      </p:sp>
      <p:sp>
        <p:nvSpPr>
          <p:cNvPr id="52250"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52" name="Rectangle 28"/>
          <p:cNvSpPr>
            <a:spLocks noChangeArrowheads="1"/>
          </p:cNvSpPr>
          <p:nvPr/>
        </p:nvSpPr>
        <p:spPr bwMode="auto">
          <a:xfrm>
            <a:off x="5487988" y="181133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,p</a:t>
            </a:r>
          </a:p>
        </p:txBody>
      </p:sp>
      <p:sp>
        <p:nvSpPr>
          <p:cNvPr id="52252"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54" name="Rectangle 30"/>
          <p:cNvSpPr>
            <a:spLocks noChangeArrowheads="1"/>
          </p:cNvSpPr>
          <p:nvPr/>
        </p:nvSpPr>
        <p:spPr bwMode="auto">
          <a:xfrm>
            <a:off x="7177088" y="1525588"/>
            <a:ext cx="12922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,u¼,½</a:t>
            </a:r>
          </a:p>
        </p:txBody>
      </p:sp>
      <p:sp>
        <p:nvSpPr>
          <p:cNvPr id="52254"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2255"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57" name="Rectangle 33"/>
          <p:cNvSpPr>
            <a:spLocks noChangeArrowheads="1"/>
          </p:cNvSpPr>
          <p:nvPr/>
        </p:nvSpPr>
        <p:spPr bwMode="auto">
          <a:xfrm>
            <a:off x="3082925" y="2568575"/>
            <a:ext cx="5001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lh</a:t>
            </a:r>
          </a:p>
        </p:txBody>
      </p:sp>
      <p:sp>
        <p:nvSpPr>
          <p:cNvPr id="5225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59" name="Rectangle 35"/>
          <p:cNvSpPr>
            <a:spLocks noChangeArrowheads="1"/>
          </p:cNvSpPr>
          <p:nvPr/>
        </p:nvSpPr>
        <p:spPr bwMode="auto">
          <a:xfrm>
            <a:off x="2727325" y="3078163"/>
            <a:ext cx="4424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b="1" dirty="0">
                <a:ln>
                  <a:solidFill>
                    <a:schemeClr val="tx1"/>
                  </a:solidFill>
                </a:ln>
                <a:solidFill>
                  <a:schemeClr val="folHlink"/>
                </a:solidFill>
                <a:latin typeface="Kruti Dev 010" pitchFamily="2" charset="0"/>
                <a:ea typeface="+mn-ea"/>
                <a:cs typeface="+mn-cs"/>
              </a:rPr>
              <a:t>ts</a:t>
            </a:r>
          </a:p>
        </p:txBody>
      </p:sp>
      <p:sp>
        <p:nvSpPr>
          <p:cNvPr id="5225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226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62" name="Rectangle 38"/>
          <p:cNvSpPr>
            <a:spLocks noChangeArrowheads="1"/>
          </p:cNvSpPr>
          <p:nvPr/>
        </p:nvSpPr>
        <p:spPr bwMode="auto">
          <a:xfrm>
            <a:off x="3067050" y="4451350"/>
            <a:ext cx="539750"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Kruti Dev 010" pitchFamily="2" charset="0"/>
                <a:ea typeface="+mn-ea"/>
                <a:cs typeface="+mn-cs"/>
              </a:rPr>
              <a:t>KB</a:t>
            </a:r>
          </a:p>
        </p:txBody>
      </p:sp>
      <p:sp>
        <p:nvSpPr>
          <p:cNvPr id="52262"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64" name="Rectangle 40"/>
          <p:cNvSpPr>
            <a:spLocks noChangeArrowheads="1"/>
          </p:cNvSpPr>
          <p:nvPr/>
        </p:nvSpPr>
        <p:spPr bwMode="auto">
          <a:xfrm>
            <a:off x="3179763" y="5164138"/>
            <a:ext cx="83185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Kruti Dev 010" pitchFamily="2" charset="0"/>
                <a:ea typeface="+mn-ea"/>
                <a:cs typeface="+mn-cs"/>
              </a:rPr>
              <a:t>,e,l</a:t>
            </a:r>
          </a:p>
        </p:txBody>
      </p:sp>
      <p:sp>
        <p:nvSpPr>
          <p:cNvPr id="5226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1866" name="Rectangle 42"/>
          <p:cNvSpPr>
            <a:spLocks noChangeArrowheads="1"/>
          </p:cNvSpPr>
          <p:nvPr/>
        </p:nvSpPr>
        <p:spPr bwMode="auto">
          <a:xfrm>
            <a:off x="1809750" y="4081463"/>
            <a:ext cx="27940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Kruti Dev 010" pitchFamily="2" charset="0"/>
                <a:ea typeface="+mn-ea"/>
                <a:cs typeface="+mn-cs"/>
              </a:rPr>
              <a:t>E</a:t>
            </a:r>
          </a:p>
        </p:txBody>
      </p:sp>
      <p:sp>
        <p:nvSpPr>
          <p:cNvPr id="461867" name="Rectangle 43"/>
          <p:cNvSpPr>
            <a:spLocks noChangeArrowheads="1"/>
          </p:cNvSpPr>
          <p:nvPr/>
        </p:nvSpPr>
        <p:spPr bwMode="auto">
          <a:xfrm>
            <a:off x="3751263" y="3078163"/>
            <a:ext cx="90729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b="1" dirty="0">
                <a:ln>
                  <a:solidFill>
                    <a:schemeClr val="tx1"/>
                  </a:solidFill>
                </a:ln>
                <a:solidFill>
                  <a:schemeClr val="folHlink"/>
                </a:solidFill>
                <a:latin typeface="Kruti Dev 010" pitchFamily="2" charset="0"/>
                <a:ea typeface="+mn-ea"/>
                <a:cs typeface="+mn-cs"/>
              </a:rPr>
              <a:t>,e,u</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877" name="Rectangle 53"/>
          <p:cNvSpPr>
            <a:spLocks noChangeArrowheads="1"/>
          </p:cNvSpPr>
          <p:nvPr/>
        </p:nvSpPr>
        <p:spPr bwMode="auto">
          <a:xfrm>
            <a:off x="647700" y="4184650"/>
            <a:ext cx="7683500" cy="1947863"/>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1878" name="Rectangle 54"/>
          <p:cNvSpPr>
            <a:spLocks noChangeArrowheads="1"/>
          </p:cNvSpPr>
          <p:nvPr/>
        </p:nvSpPr>
        <p:spPr bwMode="auto">
          <a:xfrm>
            <a:off x="611188" y="4225924"/>
            <a:ext cx="7718425" cy="1936428"/>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sz="4000" b="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mÙkjh jkT; %</a:t>
            </a:r>
          </a:p>
          <a:p>
            <a:pPr algn="ctr">
              <a:defRPr/>
            </a:pPr>
            <a:r>
              <a:rPr lang="en-US" sz="4000" b="1" dirty="0">
                <a:solidFill>
                  <a:schemeClr val="bg2"/>
                </a:solidFill>
                <a:effectLst>
                  <a:outerShdw blurRad="38100" dist="38100" dir="2700000" algn="tl">
                    <a:srgbClr val="000000">
                      <a:alpha val="43137"/>
                    </a:srgbClr>
                  </a:outerShdw>
                </a:effectLst>
                <a:latin typeface="Kruti Dev 010" pitchFamily="2" charset="0"/>
                <a:ea typeface="+mn-ea"/>
                <a:cs typeface="+mn-cs"/>
              </a:rPr>
              <a:t>btjk;y ¼‰</a:t>
            </a:r>
            <a:r>
              <a:rPr lang="en-US" sz="4000" b="1" dirty="0">
                <a:solidFill>
                  <a:schemeClr val="bg2"/>
                </a:solidFill>
                <a:effectLst>
                  <a:outerShdw blurRad="38100" dist="38100" dir="2700000" algn="tl">
                    <a:srgbClr val="000000">
                      <a:alpha val="43137"/>
                    </a:srgbClr>
                  </a:outerShdw>
                </a:effectLst>
                <a:latin typeface="Kruti Dev 010"/>
                <a:ea typeface="+mn-ea"/>
                <a:cs typeface="+mn-cs"/>
              </a:rPr>
              <a:t>„„</a:t>
            </a:r>
            <a:r>
              <a:rPr lang="en-US" sz="4000" b="1" dirty="0">
                <a:solidFill>
                  <a:schemeClr val="bg2"/>
                </a:solidFill>
                <a:effectLst>
                  <a:outerShdw blurRad="38100" dist="38100" dir="2700000" algn="tl">
                    <a:srgbClr val="000000">
                      <a:alpha val="43137"/>
                    </a:srgbClr>
                  </a:outerShdw>
                </a:effectLst>
                <a:latin typeface="Kruti Dev 010" pitchFamily="2" charset="0"/>
                <a:ea typeface="+mn-ea"/>
                <a:cs typeface="+mn-cs"/>
              </a:rPr>
              <a:t> ch-lh-½</a:t>
            </a:r>
          </a:p>
          <a:p>
            <a:pPr algn="ctr">
              <a:defRPr/>
            </a:pPr>
            <a:r>
              <a:rPr lang="en-US" sz="4000" b="1" i="1" dirty="0">
                <a:solidFill>
                  <a:schemeClr val="accent2"/>
                </a:solidFill>
                <a:effectLst>
                  <a:outerShdw blurRad="38100" dist="38100" dir="2700000" algn="tl">
                    <a:srgbClr val="000000">
                      <a:alpha val="43137"/>
                    </a:srgbClr>
                  </a:outerShdw>
                </a:effectLst>
                <a:latin typeface="Kruti Dev 010" pitchFamily="2" charset="0"/>
                <a:ea typeface="+mn-ea"/>
                <a:cs typeface="+mn-cs"/>
              </a:rPr>
              <a:t>;gwfn;ksa dk cMk foltZu</a:t>
            </a:r>
            <a:endParaRPr lang="en-US" sz="4000" b="1" i="1" u="sng" dirty="0">
              <a:solidFill>
                <a:schemeClr val="accent2"/>
              </a:solidFill>
              <a:effectLst>
                <a:outerShdw blurRad="38100" dist="38100" dir="2700000" algn="tl">
                  <a:srgbClr val="000000">
                    <a:alpha val="43137"/>
                  </a:srgbClr>
                </a:outerShdw>
              </a:effectLst>
              <a:latin typeface="Kruti Dev 010" pitchFamily="2" charset="0"/>
              <a:ea typeface="+mn-ea"/>
              <a:cs typeface="+mn-cs"/>
            </a:endParaRP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grpSp>
      <p:sp>
        <p:nvSpPr>
          <p:cNvPr id="52273" name="Text Box 202"/>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62058" name="Rectangle 234"/>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48</a:t>
            </a:r>
          </a:p>
        </p:txBody>
      </p:sp>
      <p:sp>
        <p:nvSpPr>
          <p:cNvPr id="462060" name="AutoShape 236"/>
          <p:cNvSpPr>
            <a:spLocks noChangeArrowheads="1"/>
          </p:cNvSpPr>
          <p:nvPr/>
        </p:nvSpPr>
        <p:spPr bwMode="auto">
          <a:xfrm>
            <a:off x="801688" y="5502275"/>
            <a:ext cx="7299325" cy="627063"/>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FFF30C"/>
              </a:solidFill>
              <a:latin typeface="Kruti Dev 010" pitchFamily="2" charset="0"/>
              <a:ea typeface="+mn-ea"/>
              <a:cs typeface="+mn-cs"/>
            </a:endParaRPr>
          </a:p>
        </p:txBody>
      </p:sp>
      <p:sp>
        <p:nvSpPr>
          <p:cNvPr id="52276" name="Text Box 237"/>
          <p:cNvSpPr txBox="1">
            <a:spLocks noChangeArrowheads="1"/>
          </p:cNvSpPr>
          <p:nvPr/>
        </p:nvSpPr>
        <p:spPr bwMode="auto">
          <a:xfrm>
            <a:off x="8602663" y="64849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sp>
        <p:nvSpPr>
          <p:cNvPr id="461879" name="Oval 55"/>
          <p:cNvSpPr>
            <a:spLocks noChangeArrowheads="1"/>
          </p:cNvSpPr>
          <p:nvPr/>
        </p:nvSpPr>
        <p:spPr bwMode="auto">
          <a:xfrm>
            <a:off x="3952875" y="48815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 name="Title 3"/>
          <p:cNvSpPr>
            <a:spLocks noGrp="1"/>
          </p:cNvSpPr>
          <p:nvPr>
            <p:ph type="title" idx="4294967295"/>
          </p:nvPr>
        </p:nvSpPr>
        <p:spPr>
          <a:xfrm>
            <a:off x="2028825" y="-26988"/>
            <a:ext cx="2462213" cy="52387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pPr>
            <a:r>
              <a:rPr lang="en-US" sz="2800" b="1">
                <a:solidFill>
                  <a:schemeClr val="tx1"/>
                </a:solidFill>
                <a:latin typeface="Kruti Dev 010" charset="0"/>
                <a:ea typeface="ＭＳ Ｐゴシック" charset="0"/>
                <a:cs typeface="ＭＳ Ｐゴシック" charset="0"/>
              </a:rPr>
              <a:t>„ jktk ƒ‰%ˆ</a:t>
            </a:r>
          </a:p>
        </p:txBody>
      </p:sp>
      <p:grpSp>
        <p:nvGrpSpPr>
          <p:cNvPr id="52279" name="Group 98"/>
          <p:cNvGrpSpPr>
            <a:grpSpLocks/>
          </p:cNvGrpSpPr>
          <p:nvPr/>
        </p:nvGrpSpPr>
        <p:grpSpPr bwMode="auto">
          <a:xfrm>
            <a:off x="8001000" y="3436938"/>
            <a:ext cx="1092200" cy="1843087"/>
            <a:chOff x="8001000" y="3436938"/>
            <a:chExt cx="1091644" cy="1843087"/>
          </a:xfrm>
        </p:grpSpPr>
        <p:grpSp>
          <p:nvGrpSpPr>
            <p:cNvPr id="52284" name="Group 175"/>
            <p:cNvGrpSpPr>
              <a:grpSpLocks/>
            </p:cNvGrpSpPr>
            <p:nvPr/>
          </p:nvGrpSpPr>
          <p:grpSpPr bwMode="auto">
            <a:xfrm>
              <a:off x="8026400" y="3448050"/>
              <a:ext cx="973138" cy="1831975"/>
              <a:chOff x="5056" y="2172"/>
              <a:chExt cx="613" cy="1154"/>
            </a:xfrm>
          </p:grpSpPr>
          <p:sp>
            <p:nvSpPr>
              <p:cNvPr id="52298"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2299"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2300"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2301"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02"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2303"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2304"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05"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06"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07"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08"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09"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10"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11"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12"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313"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2285" name="Rectangle 197"/>
            <p:cNvSpPr>
              <a:spLocks noChangeArrowheads="1"/>
            </p:cNvSpPr>
            <p:nvPr/>
          </p:nvSpPr>
          <p:spPr bwMode="auto">
            <a:xfrm>
              <a:off x="8056563" y="4773613"/>
              <a:ext cx="78707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2286" name="Rectangle 198"/>
            <p:cNvSpPr>
              <a:spLocks noChangeArrowheads="1"/>
            </p:cNvSpPr>
            <p:nvPr/>
          </p:nvSpPr>
          <p:spPr bwMode="auto">
            <a:xfrm>
              <a:off x="8016875" y="4953000"/>
              <a:ext cx="72936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sp>
          <p:nvSpPr>
            <p:cNvPr id="52287" name="Rectangle 159"/>
            <p:cNvSpPr>
              <a:spLocks noChangeArrowheads="1"/>
            </p:cNvSpPr>
            <p:nvPr/>
          </p:nvSpPr>
          <p:spPr bwMode="auto">
            <a:xfrm>
              <a:off x="8001000" y="4594225"/>
              <a:ext cx="109164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2288"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120" name="Rectangle 124"/>
            <p:cNvSpPr>
              <a:spLocks noChangeArrowheads="1"/>
            </p:cNvSpPr>
            <p:nvPr/>
          </p:nvSpPr>
          <p:spPr bwMode="auto">
            <a:xfrm>
              <a:off x="8051774" y="3741738"/>
              <a:ext cx="1007550"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2290"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122" name="Rectangle 129"/>
            <p:cNvSpPr>
              <a:spLocks noChangeArrowheads="1"/>
            </p:cNvSpPr>
            <p:nvPr/>
          </p:nvSpPr>
          <p:spPr bwMode="auto">
            <a:xfrm>
              <a:off x="8129523" y="4427538"/>
              <a:ext cx="775892"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52292" name="Group 133"/>
            <p:cNvGrpSpPr>
              <a:grpSpLocks/>
            </p:cNvGrpSpPr>
            <p:nvPr/>
          </p:nvGrpSpPr>
          <p:grpSpPr bwMode="auto">
            <a:xfrm>
              <a:off x="8037513" y="4071938"/>
              <a:ext cx="963612" cy="433387"/>
              <a:chOff x="5063" y="2565"/>
              <a:chExt cx="607" cy="273"/>
            </a:xfrm>
          </p:grpSpPr>
          <p:sp>
            <p:nvSpPr>
              <p:cNvPr id="52295"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2296"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2297"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2293"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2294"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100" name="Rectangle 99"/>
          <p:cNvSpPr/>
          <p:nvPr/>
        </p:nvSpPr>
        <p:spPr>
          <a:xfrm>
            <a:off x="40204" y="-57058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2281" name="Rectangle 100"/>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2282"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101" name="Rectangle 100"/>
          <p:cNvSpPr/>
          <p:nvPr/>
        </p:nvSpPr>
        <p:spPr>
          <a:xfrm>
            <a:off x="276694" y="-75977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a:latin typeface="Kruti Dev 010" charset="0"/>
            </a:endParaRPr>
          </a:p>
        </p:txBody>
      </p:sp>
      <p:sp>
        <p:nvSpPr>
          <p:cNvPr id="53251"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3253"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3254"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53255"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62856" name="Rectangle 8"/>
          <p:cNvSpPr>
            <a:spLocks noChangeArrowheads="1"/>
          </p:cNvSpPr>
          <p:nvPr/>
        </p:nvSpPr>
        <p:spPr bwMode="auto">
          <a:xfrm>
            <a:off x="4630738" y="2649538"/>
            <a:ext cx="74612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bZvkj</a:t>
            </a:r>
          </a:p>
        </p:txBody>
      </p:sp>
      <p:sp>
        <p:nvSpPr>
          <p:cNvPr id="53257"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62858" name="Rectangle 10"/>
          <p:cNvSpPr>
            <a:spLocks noChangeArrowheads="1"/>
          </p:cNvSpPr>
          <p:nvPr/>
        </p:nvSpPr>
        <p:spPr bwMode="auto">
          <a:xfrm>
            <a:off x="7259638" y="5259388"/>
            <a:ext cx="13112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ihth</a:t>
            </a:r>
          </a:p>
        </p:txBody>
      </p:sp>
      <p:sp>
        <p:nvSpPr>
          <p:cNvPr id="53259"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53260"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53261"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62862" name="Rectangle 14"/>
          <p:cNvSpPr>
            <a:spLocks noChangeArrowheads="1"/>
          </p:cNvSpPr>
          <p:nvPr/>
        </p:nvSpPr>
        <p:spPr bwMode="auto">
          <a:xfrm>
            <a:off x="3449638" y="2382838"/>
            <a:ext cx="971550"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,lth</a:t>
            </a:r>
          </a:p>
        </p:txBody>
      </p:sp>
      <p:sp>
        <p:nvSpPr>
          <p:cNvPr id="462863" name="Rectangle 15"/>
          <p:cNvSpPr>
            <a:spLocks noChangeArrowheads="1"/>
          </p:cNvSpPr>
          <p:nvPr/>
        </p:nvSpPr>
        <p:spPr bwMode="auto">
          <a:xfrm>
            <a:off x="2516188" y="5640388"/>
            <a:ext cx="1100137"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vkj,l</a:t>
            </a:r>
          </a:p>
        </p:txBody>
      </p:sp>
      <p:sp>
        <p:nvSpPr>
          <p:cNvPr id="462864" name="Rectangle 16"/>
          <p:cNvSpPr>
            <a:spLocks noChangeArrowheads="1"/>
          </p:cNvSpPr>
          <p:nvPr/>
        </p:nvSpPr>
        <p:spPr bwMode="auto">
          <a:xfrm>
            <a:off x="2020888" y="992188"/>
            <a:ext cx="995362"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,e,l</a:t>
            </a:r>
          </a:p>
        </p:txBody>
      </p:sp>
      <p:sp>
        <p:nvSpPr>
          <p:cNvPr id="53265"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326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69" name="Rectangle 21"/>
          <p:cNvSpPr>
            <a:spLocks noChangeArrowheads="1"/>
          </p:cNvSpPr>
          <p:nvPr/>
        </p:nvSpPr>
        <p:spPr bwMode="auto">
          <a:xfrm>
            <a:off x="2613025" y="3613150"/>
            <a:ext cx="17303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Mh,l</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32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72" name="Rectangle 24"/>
          <p:cNvSpPr>
            <a:spLocks noChangeArrowheads="1"/>
          </p:cNvSpPr>
          <p:nvPr/>
        </p:nvSpPr>
        <p:spPr bwMode="auto">
          <a:xfrm>
            <a:off x="3860800" y="1236663"/>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2873" name="Rectangle 25"/>
          <p:cNvSpPr>
            <a:spLocks noChangeArrowheads="1"/>
          </p:cNvSpPr>
          <p:nvPr/>
        </p:nvSpPr>
        <p:spPr bwMode="auto">
          <a:xfrm>
            <a:off x="6896100" y="439578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a:t>
            </a:r>
            <a:r>
              <a:rPr lang="en-US" b="1" dirty="0">
                <a:solidFill>
                  <a:schemeClr val="folHlink"/>
                </a:solidFill>
                <a:latin typeface="Kruti Dev 010" pitchFamily="2" charset="0"/>
                <a:ea typeface="+mn-ea"/>
                <a:cs typeface="+mn-cs"/>
              </a:rPr>
              <a:t>w</a:t>
            </a:r>
          </a:p>
        </p:txBody>
      </p:sp>
      <p:sp>
        <p:nvSpPr>
          <p:cNvPr id="462874" name="Rectangle 26"/>
          <p:cNvSpPr>
            <a:spLocks noChangeArrowheads="1"/>
          </p:cNvSpPr>
          <p:nvPr/>
        </p:nvSpPr>
        <p:spPr bwMode="auto">
          <a:xfrm>
            <a:off x="5830888" y="288448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ch</a:t>
            </a:r>
          </a:p>
        </p:txBody>
      </p:sp>
      <p:sp>
        <p:nvSpPr>
          <p:cNvPr id="532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76" name="Rectangle 28"/>
          <p:cNvSpPr>
            <a:spLocks noChangeArrowheads="1"/>
          </p:cNvSpPr>
          <p:nvPr/>
        </p:nvSpPr>
        <p:spPr bwMode="auto">
          <a:xfrm>
            <a:off x="5487988" y="181133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,p</a:t>
            </a:r>
          </a:p>
        </p:txBody>
      </p:sp>
      <p:sp>
        <p:nvSpPr>
          <p:cNvPr id="532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78" name="Rectangle 30"/>
          <p:cNvSpPr>
            <a:spLocks noChangeArrowheads="1"/>
          </p:cNvSpPr>
          <p:nvPr/>
        </p:nvSpPr>
        <p:spPr bwMode="auto">
          <a:xfrm>
            <a:off x="7177088" y="1525588"/>
            <a:ext cx="12922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,u¼,½</a:t>
            </a:r>
          </a:p>
        </p:txBody>
      </p:sp>
      <p:sp>
        <p:nvSpPr>
          <p:cNvPr id="532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32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81" name="Rectangle 33"/>
          <p:cNvSpPr>
            <a:spLocks noChangeArrowheads="1"/>
          </p:cNvSpPr>
          <p:nvPr/>
        </p:nvSpPr>
        <p:spPr bwMode="auto">
          <a:xfrm>
            <a:off x="3082925" y="2568575"/>
            <a:ext cx="50013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lh</a:t>
            </a:r>
          </a:p>
        </p:txBody>
      </p:sp>
      <p:sp>
        <p:nvSpPr>
          <p:cNvPr id="532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83" name="Rectangle 35"/>
          <p:cNvSpPr>
            <a:spLocks noChangeArrowheads="1"/>
          </p:cNvSpPr>
          <p:nvPr/>
        </p:nvSpPr>
        <p:spPr bwMode="auto">
          <a:xfrm>
            <a:off x="2727325" y="3078163"/>
            <a:ext cx="4424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ts</a:t>
            </a:r>
          </a:p>
        </p:txBody>
      </p:sp>
      <p:sp>
        <p:nvSpPr>
          <p:cNvPr id="532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32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86" name="Rectangle 38"/>
          <p:cNvSpPr>
            <a:spLocks noChangeArrowheads="1"/>
          </p:cNvSpPr>
          <p:nvPr/>
        </p:nvSpPr>
        <p:spPr bwMode="auto">
          <a:xfrm>
            <a:off x="3067050" y="4451350"/>
            <a:ext cx="708526"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dsch</a:t>
            </a:r>
          </a:p>
        </p:txBody>
      </p:sp>
      <p:sp>
        <p:nvSpPr>
          <p:cNvPr id="532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88" name="Rectangle 40"/>
          <p:cNvSpPr>
            <a:spLocks noChangeArrowheads="1"/>
          </p:cNvSpPr>
          <p:nvPr/>
        </p:nvSpPr>
        <p:spPr bwMode="auto">
          <a:xfrm>
            <a:off x="3179763" y="5164138"/>
            <a:ext cx="94256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,e,l</a:t>
            </a:r>
          </a:p>
        </p:txBody>
      </p:sp>
      <p:sp>
        <p:nvSpPr>
          <p:cNvPr id="532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2890" name="Rectangle 42"/>
          <p:cNvSpPr>
            <a:spLocks noChangeArrowheads="1"/>
          </p:cNvSpPr>
          <p:nvPr/>
        </p:nvSpPr>
        <p:spPr bwMode="auto">
          <a:xfrm>
            <a:off x="1809750" y="4081463"/>
            <a:ext cx="37349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bZ</a:t>
            </a:r>
          </a:p>
        </p:txBody>
      </p:sp>
      <p:sp>
        <p:nvSpPr>
          <p:cNvPr id="462891" name="Rectangle 43"/>
          <p:cNvSpPr>
            <a:spLocks noChangeArrowheads="1"/>
          </p:cNvSpPr>
          <p:nvPr/>
        </p:nvSpPr>
        <p:spPr bwMode="auto">
          <a:xfrm>
            <a:off x="3751263" y="3078163"/>
            <a:ext cx="550862"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Kruti Dev 010" pitchFamily="2" charset="0"/>
                <a:ea typeface="+mn-ea"/>
                <a:cs typeface="+mn-cs"/>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2895" name="Freeform 47"/>
          <p:cNvSpPr>
            <a:spLocks/>
          </p:cNvSpPr>
          <p:nvPr/>
        </p:nvSpPr>
        <p:spPr bwMode="auto">
          <a:xfrm>
            <a:off x="5778500" y="1612900"/>
            <a:ext cx="1346200" cy="1536700"/>
          </a:xfrm>
          <a:custGeom>
            <a:avLst/>
            <a:gdLst>
              <a:gd name="T0" fmla="*/ 1346200 w 848"/>
              <a:gd name="T1" fmla="*/ 76200 h 968"/>
              <a:gd name="T2" fmla="*/ 1155700 w 848"/>
              <a:gd name="T3" fmla="*/ 0 h 968"/>
              <a:gd name="T4" fmla="*/ 927100 w 848"/>
              <a:gd name="T5" fmla="*/ 50800 h 968"/>
              <a:gd name="T6" fmla="*/ 812800 w 848"/>
              <a:gd name="T7" fmla="*/ 114300 h 968"/>
              <a:gd name="T8" fmla="*/ 749300 w 848"/>
              <a:gd name="T9" fmla="*/ 177800 h 968"/>
              <a:gd name="T10" fmla="*/ 673100 w 848"/>
              <a:gd name="T11" fmla="*/ 254000 h 968"/>
              <a:gd name="T12" fmla="*/ 520700 w 848"/>
              <a:gd name="T13" fmla="*/ 520700 h 968"/>
              <a:gd name="T14" fmla="*/ 330200 w 848"/>
              <a:gd name="T15" fmla="*/ 977900 h 968"/>
              <a:gd name="T16" fmla="*/ 215900 w 848"/>
              <a:gd name="T17" fmla="*/ 1130300 h 968"/>
              <a:gd name="T18" fmla="*/ 101600 w 848"/>
              <a:gd name="T19" fmla="*/ 1282700 h 968"/>
              <a:gd name="T20" fmla="*/ 0 w 848"/>
              <a:gd name="T21" fmla="*/ 1536700 h 9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8"/>
              <a:gd name="T34" fmla="*/ 0 h 968"/>
              <a:gd name="T35" fmla="*/ 848 w 848"/>
              <a:gd name="T36" fmla="*/ 968 h 9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a:solidFill>
              <a:srgbClr val="EEFF4B"/>
            </a:solidFill>
            <a:prstDash val="sysDot"/>
            <a:round/>
            <a:headEnd/>
            <a:tailEnd/>
          </a:ln>
          <a:effectLst>
            <a:outerShdw blurRad="63500" dist="117432" dir="4604261"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53295" name="Text Box 156"/>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63038" name="Rectangle 190"/>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49</a:t>
            </a:r>
          </a:p>
        </p:txBody>
      </p:sp>
      <p:sp>
        <p:nvSpPr>
          <p:cNvPr id="53297" name="Text Box 193"/>
          <p:cNvSpPr txBox="1">
            <a:spLocks noChangeArrowheads="1"/>
          </p:cNvSpPr>
          <p:nvPr/>
        </p:nvSpPr>
        <p:spPr bwMode="auto">
          <a:xfrm>
            <a:off x="8599488" y="64849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2</a:t>
            </a:r>
            <a:endParaRPr lang="en-US" sz="1600">
              <a:solidFill>
                <a:srgbClr val="FFA27C"/>
              </a:solidFill>
              <a:latin typeface="Kruti Dev 010" charset="0"/>
            </a:endParaRPr>
          </a:p>
        </p:txBody>
      </p:sp>
      <p:sp>
        <p:nvSpPr>
          <p:cNvPr id="463042" name="Text Box 194"/>
          <p:cNvSpPr txBox="1">
            <a:spLocks noChangeArrowheads="1"/>
          </p:cNvSpPr>
          <p:nvPr/>
        </p:nvSpPr>
        <p:spPr bwMode="auto">
          <a:xfrm>
            <a:off x="1419225" y="1476375"/>
            <a:ext cx="4081463"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;|fi nf{k.kh jkT;\</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 name="Title 1"/>
          <p:cNvSpPr>
            <a:spLocks noGrp="1"/>
          </p:cNvSpPr>
          <p:nvPr>
            <p:ph type="title" idx="4294967295"/>
          </p:nvPr>
        </p:nvSpPr>
        <p:spPr>
          <a:xfrm>
            <a:off x="3481388" y="3867150"/>
            <a:ext cx="3722687" cy="15700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pPr>
            <a:r>
              <a:rPr lang="en-US" sz="4800">
                <a:solidFill>
                  <a:srgbClr val="FFEA18"/>
                </a:solidFill>
                <a:latin typeface="Kruti Dev 010" charset="0"/>
                <a:ea typeface="ＭＳ Ｐゴシック" charset="0"/>
                <a:cs typeface="ＭＳ Ｐゴシック" charset="0"/>
              </a:rPr>
              <a:t>cschyksu vlhfj;k dks thr ysrk gS!</a:t>
            </a:r>
          </a:p>
        </p:txBody>
      </p:sp>
      <p:grpSp>
        <p:nvGrpSpPr>
          <p:cNvPr id="53301" name="Group 85"/>
          <p:cNvGrpSpPr>
            <a:grpSpLocks/>
          </p:cNvGrpSpPr>
          <p:nvPr/>
        </p:nvGrpSpPr>
        <p:grpSpPr bwMode="auto">
          <a:xfrm>
            <a:off x="8001000" y="3436938"/>
            <a:ext cx="1092200" cy="1843087"/>
            <a:chOff x="8001000" y="3436938"/>
            <a:chExt cx="1091644" cy="1843087"/>
          </a:xfrm>
        </p:grpSpPr>
        <p:grpSp>
          <p:nvGrpSpPr>
            <p:cNvPr id="53304" name="Group 175"/>
            <p:cNvGrpSpPr>
              <a:grpSpLocks/>
            </p:cNvGrpSpPr>
            <p:nvPr/>
          </p:nvGrpSpPr>
          <p:grpSpPr bwMode="auto">
            <a:xfrm>
              <a:off x="8026400" y="3448050"/>
              <a:ext cx="973138" cy="1831975"/>
              <a:chOff x="5056" y="2172"/>
              <a:chExt cx="613" cy="1154"/>
            </a:xfrm>
          </p:grpSpPr>
          <p:sp>
            <p:nvSpPr>
              <p:cNvPr id="53318"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3319"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3320"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3321"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2"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3323"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3324"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5"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6"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7"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8"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9"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0"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1"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2"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3"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5" name="Rectangle 197"/>
            <p:cNvSpPr>
              <a:spLocks noChangeArrowheads="1"/>
            </p:cNvSpPr>
            <p:nvPr/>
          </p:nvSpPr>
          <p:spPr bwMode="auto">
            <a:xfrm>
              <a:off x="8056563" y="4773613"/>
              <a:ext cx="78707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3306" name="Rectangle 198"/>
            <p:cNvSpPr>
              <a:spLocks noChangeArrowheads="1"/>
            </p:cNvSpPr>
            <p:nvPr/>
          </p:nvSpPr>
          <p:spPr bwMode="auto">
            <a:xfrm>
              <a:off x="8016875" y="4953000"/>
              <a:ext cx="72936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sp>
          <p:nvSpPr>
            <p:cNvPr id="53307" name="Rectangle 159"/>
            <p:cNvSpPr>
              <a:spLocks noChangeArrowheads="1"/>
            </p:cNvSpPr>
            <p:nvPr/>
          </p:nvSpPr>
          <p:spPr bwMode="auto">
            <a:xfrm>
              <a:off x="8001000" y="4594225"/>
              <a:ext cx="109164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3308"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107" name="Rectangle 124"/>
            <p:cNvSpPr>
              <a:spLocks noChangeArrowheads="1"/>
            </p:cNvSpPr>
            <p:nvPr/>
          </p:nvSpPr>
          <p:spPr bwMode="auto">
            <a:xfrm>
              <a:off x="8051774" y="3741738"/>
              <a:ext cx="1007550"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3310"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109" name="Rectangle 129"/>
            <p:cNvSpPr>
              <a:spLocks noChangeArrowheads="1"/>
            </p:cNvSpPr>
            <p:nvPr/>
          </p:nvSpPr>
          <p:spPr bwMode="auto">
            <a:xfrm>
              <a:off x="8129523" y="4427538"/>
              <a:ext cx="775892"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grpSp>
          <p:nvGrpSpPr>
            <p:cNvPr id="53312" name="Group 133"/>
            <p:cNvGrpSpPr>
              <a:grpSpLocks/>
            </p:cNvGrpSpPr>
            <p:nvPr/>
          </p:nvGrpSpPr>
          <p:grpSpPr bwMode="auto">
            <a:xfrm>
              <a:off x="8037513" y="4071938"/>
              <a:ext cx="963612" cy="433387"/>
              <a:chOff x="5063" y="2565"/>
              <a:chExt cx="607" cy="273"/>
            </a:xfrm>
          </p:grpSpPr>
          <p:sp>
            <p:nvSpPr>
              <p:cNvPr id="53315"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3316"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3317"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3313"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3314"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3302"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5330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 presetClass="entr" presetSubtype="8" fill="hold" nodeType="afterEffect">
                                  <p:stCondLst>
                                    <p:cond delay="0"/>
                                  </p:stCondLst>
                                  <p:childTnLst>
                                    <p:set>
                                      <p:cBhvr>
                                        <p:cTn id="12" dur="1" fill="hold">
                                          <p:stCondLst>
                                            <p:cond delay="0"/>
                                          </p:stCondLst>
                                        </p:cTn>
                                        <p:tgtEl>
                                          <p:spTgt spid="463042"/>
                                        </p:tgtEl>
                                        <p:attrNameLst>
                                          <p:attrName>style.visibility</p:attrName>
                                        </p:attrNameLst>
                                      </p:cBhvr>
                                      <p:to>
                                        <p:strVal val="visible"/>
                                      </p:to>
                                    </p:set>
                                    <p:anim calcmode="lin" valueType="num">
                                      <p:cBhvr additive="base">
                                        <p:cTn id="13" dur="500" fill="hold"/>
                                        <p:tgtEl>
                                          <p:spTgt spid="463042"/>
                                        </p:tgtEl>
                                        <p:attrNameLst>
                                          <p:attrName>ppt_x</p:attrName>
                                        </p:attrNameLst>
                                      </p:cBhvr>
                                      <p:tavLst>
                                        <p:tav tm="0">
                                          <p:val>
                                            <p:strVal val="0-#ppt_w/2"/>
                                          </p:val>
                                        </p:tav>
                                        <p:tav tm="100000">
                                          <p:val>
                                            <p:strVal val="#ppt_x"/>
                                          </p:val>
                                        </p:tav>
                                      </p:tavLst>
                                    </p:anim>
                                    <p:anim calcmode="lin" valueType="num">
                                      <p:cBhvr additive="base">
                                        <p:cTn id="14" dur="500" fill="hold"/>
                                        <p:tgtEl>
                                          <p:spTgt spid="46304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2" presetClass="entr" presetSubtype="4" fill="hold" nodeType="afterEffect">
                                  <p:stCondLst>
                                    <p:cond delay="0"/>
                                  </p:stCondLst>
                                  <p:childTnLst>
                                    <p:set>
                                      <p:cBhvr>
                                        <p:cTn id="17" dur="1" fill="hold">
                                          <p:stCondLst>
                                            <p:cond delay="0"/>
                                          </p:stCondLst>
                                        </p:cTn>
                                        <p:tgtEl>
                                          <p:spTgt spid="462894"/>
                                        </p:tgtEl>
                                        <p:attrNameLst>
                                          <p:attrName>style.visibility</p:attrName>
                                        </p:attrNameLst>
                                      </p:cBhvr>
                                      <p:to>
                                        <p:strVal val="visible"/>
                                      </p:to>
                                    </p:set>
                                    <p:animEffect transition="in" filter="wipe(down)">
                                      <p:cBhvr>
                                        <p:cTn id="18" dur="500"/>
                                        <p:tgtEl>
                                          <p:spTgt spid="462894"/>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2892"/>
                                        </p:tgtEl>
                                        <p:attrNameLst>
                                          <p:attrName>style.visibility</p:attrName>
                                        </p:attrNameLst>
                                      </p:cBhvr>
                                      <p:to>
                                        <p:strVal val="visible"/>
                                      </p:to>
                                    </p:set>
                                    <p:animEffect transition="in" filter="wipe(up)">
                                      <p:cBhvr>
                                        <p:cTn id="22" dur="500"/>
                                        <p:tgtEl>
                                          <p:spTgt spid="462892"/>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62893"/>
                                        </p:tgtEl>
                                        <p:attrNameLst>
                                          <p:attrName>style.visibility</p:attrName>
                                        </p:attrNameLst>
                                      </p:cBhvr>
                                      <p:to>
                                        <p:strVal val="visible"/>
                                      </p:to>
                                    </p:set>
                                    <p:animEffect transition="in" filter="wipe(up)">
                                      <p:cBhvr>
                                        <p:cTn id="26" dur="500"/>
                                        <p:tgtEl>
                                          <p:spTgt spid="462893"/>
                                        </p:tgtEl>
                                      </p:cBhvr>
                                    </p:animEffect>
                                  </p:childTnLst>
                                </p:cTn>
                              </p:par>
                            </p:childTnLst>
                          </p:cTn>
                        </p:par>
                        <p:par>
                          <p:cTn id="27" fill="hold" nodeType="afterGroup">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462895"/>
                                        </p:tgtEl>
                                        <p:attrNameLst>
                                          <p:attrName>style.visibility</p:attrName>
                                        </p:attrNameLst>
                                      </p:cBhvr>
                                      <p:to>
                                        <p:strVal val="visible"/>
                                      </p:to>
                                    </p:set>
                                    <p:animEffect transition="in" filter="wipe(up)">
                                      <p:cBhvr>
                                        <p:cTn id="30" dur="500"/>
                                        <p:tgtEl>
                                          <p:spTgt spid="4628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63043"/>
                                        </p:tgtEl>
                                        <p:attrNameLst>
                                          <p:attrName>style.visibility</p:attrName>
                                        </p:attrNameLst>
                                      </p:cBhvr>
                                      <p:to>
                                        <p:strVal val="visible"/>
                                      </p:to>
                                    </p:set>
                                    <p:animEffect transition="in" filter="wipe(right)">
                                      <p:cBhvr>
                                        <p:cTn id="35"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2895" grpId="0" animBg="1"/>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108"/>
          <p:cNvGrpSpPr>
            <a:grpSpLocks/>
          </p:cNvGrpSpPr>
          <p:nvPr/>
        </p:nvGrpSpPr>
        <p:grpSpPr bwMode="auto">
          <a:xfrm>
            <a:off x="6245225" y="3360738"/>
            <a:ext cx="919163" cy="1009650"/>
            <a:chOff x="6289985" y="1029339"/>
            <a:chExt cx="919814" cy="1010116"/>
          </a:xfrm>
        </p:grpSpPr>
        <p:grpSp>
          <p:nvGrpSpPr>
            <p:cNvPr id="54370" name="Group 75"/>
            <p:cNvGrpSpPr>
              <a:grpSpLocks/>
            </p:cNvGrpSpPr>
            <p:nvPr/>
          </p:nvGrpSpPr>
          <p:grpSpPr bwMode="auto">
            <a:xfrm>
              <a:off x="6289985" y="1134030"/>
              <a:ext cx="919814" cy="736467"/>
              <a:chOff x="578" y="2316"/>
              <a:chExt cx="2105" cy="1421"/>
            </a:xfrm>
          </p:grpSpPr>
          <p:sp>
            <p:nvSpPr>
              <p:cNvPr id="5437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437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5437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437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437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437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437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54275" name="Group 119"/>
          <p:cNvGrpSpPr>
            <a:grpSpLocks/>
          </p:cNvGrpSpPr>
          <p:nvPr/>
        </p:nvGrpSpPr>
        <p:grpSpPr bwMode="auto">
          <a:xfrm>
            <a:off x="6242050" y="1331913"/>
            <a:ext cx="919163" cy="1009650"/>
            <a:chOff x="6289985" y="1029339"/>
            <a:chExt cx="919814" cy="1010116"/>
          </a:xfrm>
        </p:grpSpPr>
        <p:grpSp>
          <p:nvGrpSpPr>
            <p:cNvPr id="54362" name="Group 75"/>
            <p:cNvGrpSpPr>
              <a:grpSpLocks/>
            </p:cNvGrpSpPr>
            <p:nvPr/>
          </p:nvGrpSpPr>
          <p:grpSpPr bwMode="auto">
            <a:xfrm>
              <a:off x="6289985" y="1134030"/>
              <a:ext cx="919814" cy="736467"/>
              <a:chOff x="578" y="2316"/>
              <a:chExt cx="2105" cy="1421"/>
            </a:xfrm>
          </p:grpSpPr>
          <p:sp>
            <p:nvSpPr>
              <p:cNvPr id="5436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436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5436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436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436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436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436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4277"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54278"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5427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4280"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3889" name="Oval 17"/>
          <p:cNvSpPr>
            <a:spLocks noChangeArrowheads="1"/>
          </p:cNvSpPr>
          <p:nvPr/>
        </p:nvSpPr>
        <p:spPr bwMode="auto">
          <a:xfrm>
            <a:off x="901700" y="2762250"/>
            <a:ext cx="1625600" cy="1606550"/>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4283"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latin typeface="Kruti Dev 010" charset="0"/>
            </a:endParaRPr>
          </a:p>
        </p:txBody>
      </p:sp>
      <p:sp>
        <p:nvSpPr>
          <p:cNvPr id="54284"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463894" name="Rectangle 22"/>
          <p:cNvSpPr>
            <a:spLocks noChangeArrowheads="1"/>
          </p:cNvSpPr>
          <p:nvPr/>
        </p:nvSpPr>
        <p:spPr bwMode="auto">
          <a:xfrm>
            <a:off x="4811713" y="4502150"/>
            <a:ext cx="227806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  </a:t>
            </a:r>
            <a:r>
              <a:rPr lang="en-US" sz="3200" b="1">
                <a:solidFill>
                  <a:schemeClr val="accent2"/>
                </a:solidFill>
                <a:latin typeface="Kruti Dev 010" charset="0"/>
              </a:rPr>
              <a:t>…‡Œ </a:t>
            </a:r>
            <a:r>
              <a:rPr lang="en-US" b="1">
                <a:solidFill>
                  <a:schemeClr val="accent2"/>
                </a:solidFill>
                <a:latin typeface="Kruti Dev 010" charset="0"/>
              </a:rPr>
              <a:t>       </a:t>
            </a:r>
          </a:p>
        </p:txBody>
      </p:sp>
      <p:sp>
        <p:nvSpPr>
          <p:cNvPr id="54286"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4287"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88"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89"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0"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1"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2"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3"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4"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5"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6"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4297"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4298"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4299"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4300"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2" name="Rectangle 40"/>
          <p:cNvSpPr>
            <a:spLocks noChangeArrowheads="1"/>
          </p:cNvSpPr>
          <p:nvPr/>
        </p:nvSpPr>
        <p:spPr bwMode="auto">
          <a:xfrm>
            <a:off x="4767263" y="4954588"/>
            <a:ext cx="130492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solidFill>
                  <a:schemeClr val="accent2"/>
                </a:solidFill>
                <a:latin typeface="Kruti Dev 010" charset="0"/>
              </a:rPr>
              <a:t>cschyksu</a:t>
            </a:r>
          </a:p>
        </p:txBody>
      </p:sp>
      <p:sp>
        <p:nvSpPr>
          <p:cNvPr id="54302"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4303"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54305" name="Text Box 136"/>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64042" name="Rectangle 170"/>
          <p:cNvSpPr>
            <a:spLocks noChangeArrowheads="1"/>
          </p:cNvSpPr>
          <p:nvPr/>
        </p:nvSpPr>
        <p:spPr bwMode="auto">
          <a:xfrm>
            <a:off x="812641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50</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 name="Title 1"/>
          <p:cNvSpPr>
            <a:spLocks noGrp="1"/>
          </p:cNvSpPr>
          <p:nvPr>
            <p:ph type="title" idx="4294967295"/>
          </p:nvPr>
        </p:nvSpPr>
        <p:spPr>
          <a:xfrm>
            <a:off x="1893888" y="-80963"/>
            <a:ext cx="3092450" cy="52387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pPr>
            <a:r>
              <a:rPr lang="en-US" sz="2800" b="1">
                <a:solidFill>
                  <a:schemeClr val="tx1"/>
                </a:solidFill>
                <a:latin typeface="Kruti Dev 010" charset="0"/>
                <a:ea typeface="ＭＳ Ｐゴシック" charset="0"/>
                <a:cs typeface="ＭＳ Ｐゴシック" charset="0"/>
              </a:rPr>
              <a:t>„ jktk „‡</a:t>
            </a:r>
          </a:p>
        </p:txBody>
      </p:sp>
      <p:sp>
        <p:nvSpPr>
          <p:cNvPr id="105" name="Rectangle 19"/>
          <p:cNvSpPr>
            <a:spLocks noChangeArrowheads="1"/>
          </p:cNvSpPr>
          <p:nvPr/>
        </p:nvSpPr>
        <p:spPr bwMode="auto">
          <a:xfrm>
            <a:off x="1258888" y="2765425"/>
            <a:ext cx="1844675"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latin typeface="Kruti Dev 010" pitchFamily="2" charset="0"/>
                <a:ea typeface="+mn-ea"/>
                <a:cs typeface="+mn-cs"/>
              </a:rPr>
              <a:t>,</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 </a:t>
            </a:r>
            <a:r>
              <a:rPr lang="en-US" sz="6000" dirty="0">
                <a:ln>
                  <a:solidFill>
                    <a:srgbClr val="66FF33"/>
                  </a:solidFill>
                </a:ln>
                <a:solidFill>
                  <a:srgbClr val="51DC00"/>
                </a:solidFill>
                <a:effectLst>
                  <a:outerShdw blurRad="38100" dist="38100" dir="2700000" algn="tl">
                    <a:srgbClr val="000000">
                      <a:alpha val="43137"/>
                    </a:srgbClr>
                  </a:outerShdw>
                </a:effectLst>
                <a:latin typeface="Kruti Dev 010" pitchFamily="2" charset="0"/>
                <a:ea typeface="+mn-ea"/>
                <a:cs typeface="+mn-cs"/>
              </a:rPr>
              <a:t>vkj</a:t>
            </a:r>
            <a:r>
              <a:rPr lang="en-US" sz="3600" dirty="0">
                <a:ln>
                  <a:solidFill>
                    <a:srgbClr val="66FF33"/>
                  </a:solidFill>
                </a:ln>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lh</a:t>
            </a:r>
          </a:p>
        </p:txBody>
      </p:sp>
      <p:sp>
        <p:nvSpPr>
          <p:cNvPr id="106" name="Rectangle 23"/>
          <p:cNvSpPr>
            <a:spLocks noChangeArrowheads="1"/>
          </p:cNvSpPr>
          <p:nvPr/>
        </p:nvSpPr>
        <p:spPr bwMode="auto">
          <a:xfrm>
            <a:off x="3208338" y="4521200"/>
            <a:ext cx="1609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3200" b="1">
                <a:solidFill>
                  <a:schemeClr val="accent2"/>
                </a:solidFill>
                <a:latin typeface="Kruti Dev 010" charset="0"/>
              </a:rPr>
              <a:t>  „ŒŒ</a:t>
            </a:r>
            <a:r>
              <a:rPr lang="en-US" sz="3200" b="1">
                <a:solidFill>
                  <a:schemeClr val="bg2"/>
                </a:solidFill>
                <a:latin typeface="Kruti Dev 010" charset="0"/>
              </a:rPr>
              <a:t>       </a:t>
            </a:r>
          </a:p>
        </p:txBody>
      </p:sp>
      <p:sp>
        <p:nvSpPr>
          <p:cNvPr id="107" name="Rectangle 51"/>
          <p:cNvSpPr>
            <a:spLocks noChangeArrowheads="1"/>
          </p:cNvSpPr>
          <p:nvPr/>
        </p:nvSpPr>
        <p:spPr bwMode="auto">
          <a:xfrm>
            <a:off x="3200400" y="4945063"/>
            <a:ext cx="14001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solidFill>
                  <a:schemeClr val="accent2"/>
                </a:solidFill>
                <a:latin typeface="Kruti Dev 010" charset="0"/>
              </a:rPr>
              <a:t>vlhfj;k</a:t>
            </a:r>
            <a:endParaRPr lang="en-US" sz="3200" b="1">
              <a:solidFill>
                <a:schemeClr val="bg2"/>
              </a:solidFill>
              <a:latin typeface="Kruti Dev 010" charset="0"/>
            </a:endParaRPr>
          </a:p>
        </p:txBody>
      </p:sp>
      <p:sp>
        <p:nvSpPr>
          <p:cNvPr id="54312" name="Rectangle 5"/>
          <p:cNvSpPr>
            <a:spLocks noChangeArrowheads="1"/>
          </p:cNvSpPr>
          <p:nvPr/>
        </p:nvSpPr>
        <p:spPr bwMode="auto">
          <a:xfrm>
            <a:off x="3059113" y="879475"/>
            <a:ext cx="13525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accent2"/>
                </a:solidFill>
                <a:latin typeface="Kruti Dev 010" charset="0"/>
              </a:rPr>
              <a:t>jktoa'k</a:t>
            </a:r>
          </a:p>
        </p:txBody>
      </p:sp>
      <p:sp>
        <p:nvSpPr>
          <p:cNvPr id="109" name="Rectangle 12"/>
          <p:cNvSpPr>
            <a:spLocks noChangeArrowheads="1"/>
          </p:cNvSpPr>
          <p:nvPr/>
        </p:nvSpPr>
        <p:spPr bwMode="auto">
          <a:xfrm>
            <a:off x="3624263" y="4119563"/>
            <a:ext cx="2466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„Œ&amp;ts   „Œ&amp;vkj</a:t>
            </a:r>
          </a:p>
        </p:txBody>
      </p:sp>
      <p:sp>
        <p:nvSpPr>
          <p:cNvPr id="54314" name="Rectangle 10"/>
          <p:cNvSpPr>
            <a:spLocks noChangeArrowheads="1"/>
          </p:cNvSpPr>
          <p:nvPr/>
        </p:nvSpPr>
        <p:spPr bwMode="auto">
          <a:xfrm>
            <a:off x="3778250" y="1304925"/>
            <a:ext cx="218598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a:solidFill>
                  <a:schemeClr val="bg2"/>
                </a:solidFill>
                <a:latin typeface="Kruti Dev 010" charset="0"/>
              </a:rPr>
              <a:t>,l</a:t>
            </a:r>
            <a:r>
              <a:rPr lang="en-US" b="1">
                <a:solidFill>
                  <a:schemeClr val="bg2"/>
                </a:solidFill>
                <a:latin typeface="Kruti Dev 010" charset="0"/>
              </a:rPr>
              <a:t> - </a:t>
            </a:r>
            <a:r>
              <a:rPr lang="en-US" sz="3200" b="1">
                <a:solidFill>
                  <a:schemeClr val="bg2"/>
                </a:solidFill>
                <a:latin typeface="Kruti Dev 010" charset="0"/>
              </a:rPr>
              <a:t>Mh</a:t>
            </a:r>
            <a:r>
              <a:rPr lang="en-US" b="1">
                <a:solidFill>
                  <a:schemeClr val="bg2"/>
                </a:solidFill>
                <a:latin typeface="Kruti Dev 010" charset="0"/>
              </a:rPr>
              <a:t> - </a:t>
            </a:r>
            <a:r>
              <a:rPr lang="en-US" sz="3200" b="1">
                <a:solidFill>
                  <a:schemeClr val="bg2"/>
                </a:solidFill>
                <a:latin typeface="Kruti Dev 010" charset="0"/>
              </a:rPr>
              <a:t>,l</a:t>
            </a:r>
          </a:p>
        </p:txBody>
      </p:sp>
      <p:sp>
        <p:nvSpPr>
          <p:cNvPr id="113" name="Rectangle 7"/>
          <p:cNvSpPr>
            <a:spLocks noChangeArrowheads="1"/>
          </p:cNvSpPr>
          <p:nvPr/>
        </p:nvSpPr>
        <p:spPr bwMode="auto">
          <a:xfrm>
            <a:off x="4786313" y="928688"/>
            <a:ext cx="2163762" cy="6445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pPr>
            <a:r>
              <a:rPr lang="en-US" sz="3600" b="1">
                <a:solidFill>
                  <a:srgbClr val="FAFD00"/>
                </a:solidFill>
                <a:effectLst>
                  <a:outerShdw blurRad="38100" dist="38100" dir="2700000" algn="tl">
                    <a:srgbClr val="000000"/>
                  </a:outerShdw>
                </a:effectLst>
                <a:latin typeface="Kruti Dev 010" charset="0"/>
              </a:rPr>
              <a:t>ƒŒŒŒ ch-lh-</a:t>
            </a:r>
          </a:p>
        </p:txBody>
      </p:sp>
      <p:sp>
        <p:nvSpPr>
          <p:cNvPr id="114" name="Rectangle 42"/>
          <p:cNvSpPr>
            <a:spLocks noChangeArrowheads="1"/>
          </p:cNvSpPr>
          <p:nvPr/>
        </p:nvSpPr>
        <p:spPr bwMode="auto">
          <a:xfrm>
            <a:off x="3173413" y="1781175"/>
            <a:ext cx="3148012" cy="520700"/>
          </a:xfrm>
          <a:prstGeom prst="rect">
            <a:avLst/>
          </a:prstGeom>
          <a:noFill/>
          <a:ln w="12700">
            <a:noFill/>
            <a:miter lim="800000"/>
            <a:headEnd/>
            <a:tailEnd/>
          </a:ln>
          <a:effectLst/>
        </p:spPr>
        <p:txBody>
          <a:bodyPr wrap="none" lIns="90487" tIns="44450" rIns="90487" bIns="44450">
            <a:spAutoFit/>
          </a:bodyPr>
          <a:lstStyle/>
          <a:p>
            <a:r>
              <a:rPr lang="en-US" b="1">
                <a:solidFill>
                  <a:schemeClr val="accent1"/>
                </a:solidFill>
                <a:effectLst>
                  <a:outerShdw blurRad="38100" dist="38100" dir="2700000" algn="tl">
                    <a:srgbClr val="000000"/>
                  </a:outerShdw>
                </a:effectLst>
                <a:latin typeface="Kruti Dev 010" charset="0"/>
              </a:rPr>
              <a:t>&lt;&lt;&lt;&lt; </a:t>
            </a:r>
            <a:r>
              <a:rPr lang="en-US" b="1" i="1">
                <a:solidFill>
                  <a:schemeClr val="accent1"/>
                </a:solidFill>
                <a:effectLst>
                  <a:outerShdw blurRad="38100" dist="38100" dir="2700000" algn="tl">
                    <a:srgbClr val="000000"/>
                  </a:outerShdw>
                </a:effectLst>
                <a:latin typeface="Kruti Dev 010" charset="0"/>
              </a:rPr>
              <a:t>foHkktu</a:t>
            </a:r>
            <a:r>
              <a:rPr lang="en-US" b="1">
                <a:solidFill>
                  <a:schemeClr val="accent1"/>
                </a:solidFill>
                <a:effectLst>
                  <a:outerShdw blurRad="38100" dist="38100" dir="2700000" algn="tl">
                    <a:srgbClr val="000000"/>
                  </a:outerShdw>
                </a:effectLst>
                <a:latin typeface="Kruti Dev 010" charset="0"/>
              </a:rPr>
              <a:t> &gt;&gt;&gt;&gt;</a:t>
            </a:r>
          </a:p>
        </p:txBody>
      </p:sp>
      <p:sp>
        <p:nvSpPr>
          <p:cNvPr id="54317" name="Rectangle 11"/>
          <p:cNvSpPr>
            <a:spLocks noChangeArrowheads="1"/>
          </p:cNvSpPr>
          <p:nvPr/>
        </p:nvSpPr>
        <p:spPr bwMode="auto">
          <a:xfrm>
            <a:off x="3643313" y="3094038"/>
            <a:ext cx="20129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ƒŒ</a:t>
            </a:r>
            <a:r>
              <a:rPr lang="en-US" b="1">
                <a:solidFill>
                  <a:schemeClr val="bg2"/>
                </a:solidFill>
                <a:latin typeface="Kruti Dev 010" charset="0"/>
              </a:rPr>
              <a:t>        </a:t>
            </a:r>
            <a:r>
              <a:rPr lang="en-US" sz="3600" b="1">
                <a:solidFill>
                  <a:schemeClr val="bg2"/>
                </a:solidFill>
                <a:latin typeface="Kruti Dev 010" charset="0"/>
              </a:rPr>
              <a:t>„</a:t>
            </a:r>
          </a:p>
        </p:txBody>
      </p:sp>
      <p:sp>
        <p:nvSpPr>
          <p:cNvPr id="54318" name="Rectangle 20"/>
          <p:cNvSpPr>
            <a:spLocks noChangeArrowheads="1"/>
          </p:cNvSpPr>
          <p:nvPr/>
        </p:nvSpPr>
        <p:spPr bwMode="auto">
          <a:xfrm>
            <a:off x="3321050" y="2151063"/>
            <a:ext cx="38989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Kruti Dev 010" charset="0"/>
              </a:rPr>
              <a:t> </a:t>
            </a:r>
            <a:r>
              <a:rPr lang="en-US" sz="3600" b="1">
                <a:solidFill>
                  <a:schemeClr val="bg2"/>
                </a:solidFill>
                <a:latin typeface="Kruti Dev 010" charset="0"/>
              </a:rPr>
              <a:t>mÙkj</a:t>
            </a:r>
            <a:r>
              <a:rPr lang="en-US" b="1">
                <a:solidFill>
                  <a:schemeClr val="bg2"/>
                </a:solidFill>
                <a:latin typeface="Kruti Dev 010" charset="0"/>
              </a:rPr>
              <a:t>    </a:t>
            </a:r>
            <a:r>
              <a:rPr lang="en-US" sz="3600" b="1">
                <a:solidFill>
                  <a:schemeClr val="bg2"/>
                </a:solidFill>
                <a:latin typeface="Kruti Dev 010" charset="0"/>
              </a:rPr>
              <a:t>nf{k.k</a:t>
            </a:r>
          </a:p>
        </p:txBody>
      </p:sp>
      <p:sp>
        <p:nvSpPr>
          <p:cNvPr id="54319" name="Rectangle 21"/>
          <p:cNvSpPr>
            <a:spLocks noChangeArrowheads="1"/>
          </p:cNvSpPr>
          <p:nvPr/>
        </p:nvSpPr>
        <p:spPr bwMode="auto">
          <a:xfrm>
            <a:off x="3211513" y="2624138"/>
            <a:ext cx="27400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btjk;y</a:t>
            </a:r>
            <a:r>
              <a:rPr lang="en-US" b="1">
                <a:solidFill>
                  <a:schemeClr val="bg2"/>
                </a:solidFill>
                <a:latin typeface="Kruti Dev 010" charset="0"/>
              </a:rPr>
              <a:t>  </a:t>
            </a:r>
            <a:r>
              <a:rPr lang="en-US" sz="3600" b="1">
                <a:solidFill>
                  <a:schemeClr val="bg2"/>
                </a:solidFill>
                <a:latin typeface="Kruti Dev 010" charset="0"/>
              </a:rPr>
              <a:t>;gwnk</a:t>
            </a:r>
          </a:p>
        </p:txBody>
      </p:sp>
      <p:sp>
        <p:nvSpPr>
          <p:cNvPr id="118" name="Rectangle 47"/>
          <p:cNvSpPr>
            <a:spLocks noChangeArrowheads="1"/>
          </p:cNvSpPr>
          <p:nvPr/>
        </p:nvSpPr>
        <p:spPr bwMode="auto">
          <a:xfrm>
            <a:off x="3662363" y="3552825"/>
            <a:ext cx="1962076" cy="643766"/>
          </a:xfrm>
          <a:prstGeom prst="rect">
            <a:avLst/>
          </a:prstGeom>
          <a:noFill/>
          <a:ln w="12700">
            <a:noFill/>
            <a:miter lim="800000"/>
            <a:headEnd/>
            <a:tailEnd/>
          </a:ln>
          <a:effectLst/>
        </p:spPr>
        <p:txBody>
          <a:bodyPr wrap="none" lIns="90487" tIns="44450" rIns="90487" bIns="44450">
            <a:spAutoFit/>
          </a:bodyPr>
          <a:lstStyle/>
          <a:p>
            <a:pPr algn="ctr">
              <a:defRPr/>
            </a:pPr>
            <a:r>
              <a:rPr lang="en-US" sz="3600" b="1" i="1"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Hkfo";oDrk</a:t>
            </a:r>
          </a:p>
        </p:txBody>
      </p:sp>
      <p:sp>
        <p:nvSpPr>
          <p:cNvPr id="119" name="Rectangle 147"/>
          <p:cNvSpPr>
            <a:spLocks noChangeArrowheads="1"/>
          </p:cNvSpPr>
          <p:nvPr/>
        </p:nvSpPr>
        <p:spPr bwMode="auto">
          <a:xfrm>
            <a:off x="6257925" y="4314825"/>
            <a:ext cx="1611313" cy="95091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dirty="0">
                <a:ln>
                  <a:solidFill>
                    <a:schemeClr val="tx1"/>
                  </a:solidFill>
                </a:ln>
                <a:solidFill>
                  <a:schemeClr val="tx1"/>
                </a:solidFill>
                <a:latin typeface="Kruti Dev 010" pitchFamily="2" charset="0"/>
                <a:ea typeface="ＭＳ Ｐゴシック" pitchFamily="-84" charset="-128"/>
                <a:cs typeface="+mn-cs"/>
              </a:rPr>
              <a:t>f;eZ;kg % …</a:t>
            </a:r>
            <a:r>
              <a:rPr lang="en-US" b="1" i="1" dirty="0">
                <a:ln>
                  <a:solidFill>
                    <a:schemeClr val="tx1"/>
                  </a:solidFill>
                </a:ln>
                <a:solidFill>
                  <a:schemeClr val="tx1"/>
                </a:solidFill>
                <a:latin typeface="Kruti Dev 010"/>
                <a:ea typeface="ＭＳ Ｐゴシック" pitchFamily="-84" charset="-128"/>
                <a:cs typeface="+mn-cs"/>
              </a:rPr>
              <a:t>ƒ</a:t>
            </a:r>
            <a:r>
              <a:rPr lang="en-US" b="1" i="1" dirty="0">
                <a:ln>
                  <a:solidFill>
                    <a:schemeClr val="tx1"/>
                  </a:solidFill>
                </a:ln>
                <a:solidFill>
                  <a:schemeClr val="tx1"/>
                </a:solidFill>
                <a:latin typeface="Kruti Dev 010" pitchFamily="2" charset="0"/>
                <a:ea typeface="ＭＳ Ｐゴシック" pitchFamily="-84" charset="-128"/>
                <a:cs typeface="+mn-cs"/>
              </a:rPr>
              <a:t>%</a:t>
            </a:r>
            <a:r>
              <a:rPr lang="en-US" b="1" i="1" dirty="0">
                <a:ln>
                  <a:solidFill>
                    <a:schemeClr val="tx1"/>
                  </a:solidFill>
                </a:ln>
                <a:solidFill>
                  <a:schemeClr val="tx1"/>
                </a:solidFill>
                <a:latin typeface="Kruti Dev 010"/>
                <a:ea typeface="ＭＳ Ｐゴシック" pitchFamily="-84" charset="-128"/>
                <a:cs typeface="+mn-cs"/>
              </a:rPr>
              <a:t>…ƒ</a:t>
            </a:r>
            <a:endParaRPr lang="en-US" b="1" i="1" dirty="0">
              <a:ln>
                <a:solidFill>
                  <a:schemeClr val="tx1"/>
                </a:solidFill>
              </a:ln>
              <a:solidFill>
                <a:schemeClr val="tx1"/>
              </a:solidFill>
              <a:latin typeface="Kruti Dev 010" pitchFamily="2" charset="0"/>
              <a:ea typeface="ＭＳ Ｐゴシック" pitchFamily="-84" charset="-128"/>
              <a:cs typeface="+mn-cs"/>
            </a:endParaRPr>
          </a:p>
        </p:txBody>
      </p:sp>
      <p:sp>
        <p:nvSpPr>
          <p:cNvPr id="120" name="Text Box 95"/>
          <p:cNvSpPr txBox="1">
            <a:spLocks noChangeArrowheads="1"/>
          </p:cNvSpPr>
          <p:nvPr/>
        </p:nvSpPr>
        <p:spPr bwMode="auto">
          <a:xfrm>
            <a:off x="5932488" y="3406775"/>
            <a:ext cx="1341437" cy="70802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ln>
                  <a:solidFill>
                    <a:schemeClr val="tx1"/>
                  </a:solidFill>
                </a:ln>
                <a:solidFill>
                  <a:schemeClr val="tx1"/>
                </a:solidFill>
                <a:latin typeface="Kruti Dev 010" pitchFamily="2" charset="0"/>
                <a:ea typeface="Times New Roman" pitchFamily="-105" charset="0"/>
                <a:cs typeface="Times New Roman" pitchFamily="-105" charset="0"/>
              </a:rPr>
              <a:t>,ulh</a:t>
            </a:r>
          </a:p>
        </p:txBody>
      </p:sp>
      <p:sp>
        <p:nvSpPr>
          <p:cNvPr id="121" name="Text Box 95"/>
          <p:cNvSpPr txBox="1">
            <a:spLocks noChangeArrowheads="1"/>
          </p:cNvSpPr>
          <p:nvPr/>
        </p:nvSpPr>
        <p:spPr bwMode="auto">
          <a:xfrm>
            <a:off x="6084888" y="1417638"/>
            <a:ext cx="1079500" cy="70802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ln>
                  <a:solidFill>
                    <a:schemeClr val="tx1"/>
                  </a:solidFill>
                </a:ln>
                <a:solidFill>
                  <a:schemeClr val="tx1"/>
                </a:solidFill>
                <a:latin typeface="Kruti Dev 010" pitchFamily="2" charset="0"/>
                <a:ea typeface="Times New Roman" pitchFamily="-105" charset="0"/>
                <a:cs typeface="Times New Roman" pitchFamily="-105" charset="0"/>
              </a:rPr>
              <a:t>Mhlh</a:t>
            </a:r>
          </a:p>
        </p:txBody>
      </p:sp>
      <p:sp>
        <p:nvSpPr>
          <p:cNvPr id="122" name="Rectangle 234"/>
          <p:cNvSpPr>
            <a:spLocks noChangeArrowheads="1"/>
          </p:cNvSpPr>
          <p:nvPr/>
        </p:nvSpPr>
        <p:spPr bwMode="auto">
          <a:xfrm>
            <a:off x="6046185" y="2263665"/>
            <a:ext cx="3010438"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kew</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ƒˆ</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defRPr/>
            </a:pP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ƒ </a:t>
            </a:r>
            <a:r>
              <a:rPr lang="en-US" sz="3200" b="1" i="1" dirty="0" err="1">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bfrgkl</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&amp;</a:t>
            </a:r>
            <a:r>
              <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a:ea typeface="ＭＳ Ｐゴシック" pitchFamily="-84" charset="-128"/>
                <a:cs typeface="+mn-cs"/>
              </a:rPr>
              <a:t>ƒ‡</a:t>
            </a:r>
            <a:endParaRPr lang="en-US" sz="3200" b="1" i="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grpSp>
        <p:nvGrpSpPr>
          <p:cNvPr id="54325" name="Group 107"/>
          <p:cNvGrpSpPr>
            <a:grpSpLocks/>
          </p:cNvGrpSpPr>
          <p:nvPr/>
        </p:nvGrpSpPr>
        <p:grpSpPr bwMode="auto">
          <a:xfrm>
            <a:off x="8001000" y="3436938"/>
            <a:ext cx="1092200" cy="1843087"/>
            <a:chOff x="8001000" y="3436938"/>
            <a:chExt cx="1091644" cy="1843087"/>
          </a:xfrm>
        </p:grpSpPr>
        <p:grpSp>
          <p:nvGrpSpPr>
            <p:cNvPr id="54330" name="Group 139"/>
            <p:cNvGrpSpPr>
              <a:grpSpLocks/>
            </p:cNvGrpSpPr>
            <p:nvPr/>
          </p:nvGrpSpPr>
          <p:grpSpPr bwMode="auto">
            <a:xfrm>
              <a:off x="8026400" y="3448050"/>
              <a:ext cx="973138" cy="1831975"/>
              <a:chOff x="5056" y="2172"/>
              <a:chExt cx="613" cy="1154"/>
            </a:xfrm>
          </p:grpSpPr>
          <p:sp>
            <p:nvSpPr>
              <p:cNvPr id="54346"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4347"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4348"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4349"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0"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4351"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4352"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3"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4"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5"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6"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7"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8"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59"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60"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61"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4331" name="Rectangle 168"/>
            <p:cNvSpPr>
              <a:spLocks noChangeArrowheads="1"/>
            </p:cNvSpPr>
            <p:nvPr/>
          </p:nvSpPr>
          <p:spPr bwMode="auto">
            <a:xfrm>
              <a:off x="8437563" y="4951413"/>
              <a:ext cx="56906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cschyksu</a:t>
              </a:r>
            </a:p>
          </p:txBody>
        </p:sp>
        <p:sp>
          <p:nvSpPr>
            <p:cNvPr id="54332" name="Rectangle 169"/>
            <p:cNvSpPr>
              <a:spLocks noChangeArrowheads="1"/>
            </p:cNvSpPr>
            <p:nvPr/>
          </p:nvSpPr>
          <p:spPr bwMode="auto">
            <a:xfrm>
              <a:off x="8537575" y="4776788"/>
              <a:ext cx="36548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54333" name="Rectangle 197"/>
            <p:cNvSpPr>
              <a:spLocks noChangeArrowheads="1"/>
            </p:cNvSpPr>
            <p:nvPr/>
          </p:nvSpPr>
          <p:spPr bwMode="auto">
            <a:xfrm>
              <a:off x="8056563" y="4773613"/>
              <a:ext cx="78707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4334" name="Rectangle 159"/>
            <p:cNvSpPr>
              <a:spLocks noChangeArrowheads="1"/>
            </p:cNvSpPr>
            <p:nvPr/>
          </p:nvSpPr>
          <p:spPr bwMode="auto">
            <a:xfrm>
              <a:off x="8001000" y="4594225"/>
              <a:ext cx="109164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4335"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210" name="Rectangle 124"/>
            <p:cNvSpPr>
              <a:spLocks noChangeArrowheads="1"/>
            </p:cNvSpPr>
            <p:nvPr/>
          </p:nvSpPr>
          <p:spPr bwMode="auto">
            <a:xfrm>
              <a:off x="8051774" y="3741738"/>
              <a:ext cx="1007550"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4337"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grpSp>
          <p:nvGrpSpPr>
            <p:cNvPr id="54338" name="Group 133"/>
            <p:cNvGrpSpPr>
              <a:grpSpLocks/>
            </p:cNvGrpSpPr>
            <p:nvPr/>
          </p:nvGrpSpPr>
          <p:grpSpPr bwMode="auto">
            <a:xfrm>
              <a:off x="8037513" y="4071938"/>
              <a:ext cx="963612" cy="433387"/>
              <a:chOff x="5063" y="2565"/>
              <a:chExt cx="607" cy="273"/>
            </a:xfrm>
          </p:grpSpPr>
          <p:sp>
            <p:nvSpPr>
              <p:cNvPr id="54343"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4344"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4345"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4339"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4340"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sp>
          <p:nvSpPr>
            <p:cNvPr id="240" name="Rectangle 129"/>
            <p:cNvSpPr>
              <a:spLocks noChangeArrowheads="1"/>
            </p:cNvSpPr>
            <p:nvPr/>
          </p:nvSpPr>
          <p:spPr bwMode="auto">
            <a:xfrm>
              <a:off x="8129523" y="4427538"/>
              <a:ext cx="775892"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sp>
          <p:nvSpPr>
            <p:cNvPr id="54342" name="Rectangle 198"/>
            <p:cNvSpPr>
              <a:spLocks noChangeArrowheads="1"/>
            </p:cNvSpPr>
            <p:nvPr/>
          </p:nvSpPr>
          <p:spPr bwMode="auto">
            <a:xfrm>
              <a:off x="8016875" y="4953000"/>
              <a:ext cx="72936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grpSp>
      <p:sp>
        <p:nvSpPr>
          <p:cNvPr id="112" name="Rectangle 111"/>
          <p:cNvSpPr/>
          <p:nvPr/>
        </p:nvSpPr>
        <p:spPr>
          <a:xfrm>
            <a:off x="40204" y="-50751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4327" name="Rectangle 114"/>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4328"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108" name="Rectangle 107"/>
          <p:cNvSpPr/>
          <p:nvPr/>
        </p:nvSpPr>
        <p:spPr>
          <a:xfrm>
            <a:off x="213630" y="-69670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withEffect">
                                  <p:stCondLst>
                                    <p:cond delay="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par>
                                <p:cTn id="25" presetID="17" presetClass="entr" presetSubtype="8"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anim calcmode="lin" valueType="num">
                                      <p:cBhvr>
                                        <p:cTn id="27" dur="500" fill="hold"/>
                                        <p:tgtEl>
                                          <p:spTgt spid="106"/>
                                        </p:tgtEl>
                                        <p:attrNameLst>
                                          <p:attrName>ppt_x</p:attrName>
                                        </p:attrNameLst>
                                      </p:cBhvr>
                                      <p:tavLst>
                                        <p:tav tm="0">
                                          <p:val>
                                            <p:strVal val="#ppt_x-#ppt_w/2"/>
                                          </p:val>
                                        </p:tav>
                                        <p:tav tm="100000">
                                          <p:val>
                                            <p:strVal val="#ppt_x"/>
                                          </p:val>
                                        </p:tav>
                                      </p:tavLst>
                                    </p:anim>
                                    <p:anim calcmode="lin" valueType="num">
                                      <p:cBhvr>
                                        <p:cTn id="28" dur="500" fill="hold"/>
                                        <p:tgtEl>
                                          <p:spTgt spid="106"/>
                                        </p:tgtEl>
                                        <p:attrNameLst>
                                          <p:attrName>ppt_y</p:attrName>
                                        </p:attrNameLst>
                                      </p:cBhvr>
                                      <p:tavLst>
                                        <p:tav tm="0">
                                          <p:val>
                                            <p:strVal val="#ppt_y"/>
                                          </p:val>
                                        </p:tav>
                                        <p:tav tm="100000">
                                          <p:val>
                                            <p:strVal val="#ppt_y"/>
                                          </p:val>
                                        </p:tav>
                                      </p:tavLst>
                                    </p:anim>
                                    <p:anim calcmode="lin" valueType="num">
                                      <p:cBhvr>
                                        <p:cTn id="29" dur="500" fill="hold"/>
                                        <p:tgtEl>
                                          <p:spTgt spid="106"/>
                                        </p:tgtEl>
                                        <p:attrNameLst>
                                          <p:attrName>ppt_w</p:attrName>
                                        </p:attrNameLst>
                                      </p:cBhvr>
                                      <p:tavLst>
                                        <p:tav tm="0">
                                          <p:val>
                                            <p:fltVal val="0"/>
                                          </p:val>
                                        </p:tav>
                                        <p:tav tm="100000">
                                          <p:val>
                                            <p:strVal val="#ppt_w"/>
                                          </p:val>
                                        </p:tav>
                                      </p:tavLst>
                                    </p:anim>
                                    <p:anim calcmode="lin" valueType="num">
                                      <p:cBhvr>
                                        <p:cTn id="30" dur="500" fill="hold"/>
                                        <p:tgtEl>
                                          <p:spTgt spid="106"/>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1700"/>
                            </p:stCondLst>
                            <p:childTnLst>
                              <p:par>
                                <p:cTn id="32" presetID="17" presetClass="entr" presetSubtype="8" fill="hold" grpId="0" nodeType="afterEffect">
                                  <p:stCondLst>
                                    <p:cond delay="100"/>
                                  </p:stCondLst>
                                  <p:childTnLst>
                                    <p:set>
                                      <p:cBhvr>
                                        <p:cTn id="33" dur="1" fill="hold">
                                          <p:stCondLst>
                                            <p:cond delay="0"/>
                                          </p:stCondLst>
                                        </p:cTn>
                                        <p:tgtEl>
                                          <p:spTgt spid="107"/>
                                        </p:tgtEl>
                                        <p:attrNameLst>
                                          <p:attrName>style.visibility</p:attrName>
                                        </p:attrNameLst>
                                      </p:cBhvr>
                                      <p:to>
                                        <p:strVal val="visible"/>
                                      </p:to>
                                    </p:set>
                                    <p:anim calcmode="lin" valueType="num">
                                      <p:cBhvr>
                                        <p:cTn id="34" dur="500" fill="hold"/>
                                        <p:tgtEl>
                                          <p:spTgt spid="107"/>
                                        </p:tgtEl>
                                        <p:attrNameLst>
                                          <p:attrName>ppt_x</p:attrName>
                                        </p:attrNameLst>
                                      </p:cBhvr>
                                      <p:tavLst>
                                        <p:tav tm="0">
                                          <p:val>
                                            <p:strVal val="#ppt_x-#ppt_w/2"/>
                                          </p:val>
                                        </p:tav>
                                        <p:tav tm="100000">
                                          <p:val>
                                            <p:strVal val="#ppt_x"/>
                                          </p:val>
                                        </p:tav>
                                      </p:tavLst>
                                    </p:anim>
                                    <p:anim calcmode="lin" valueType="num">
                                      <p:cBhvr>
                                        <p:cTn id="35" dur="500" fill="hold"/>
                                        <p:tgtEl>
                                          <p:spTgt spid="107"/>
                                        </p:tgtEl>
                                        <p:attrNameLst>
                                          <p:attrName>ppt_y</p:attrName>
                                        </p:attrNameLst>
                                      </p:cBhvr>
                                      <p:tavLst>
                                        <p:tav tm="0">
                                          <p:val>
                                            <p:strVal val="#ppt_y"/>
                                          </p:val>
                                        </p:tav>
                                        <p:tav tm="100000">
                                          <p:val>
                                            <p:strVal val="#ppt_y"/>
                                          </p:val>
                                        </p:tav>
                                      </p:tavLst>
                                    </p:anim>
                                    <p:anim calcmode="lin" valueType="num">
                                      <p:cBhvr>
                                        <p:cTn id="36" dur="500" fill="hold"/>
                                        <p:tgtEl>
                                          <p:spTgt spid="107"/>
                                        </p:tgtEl>
                                        <p:attrNameLst>
                                          <p:attrName>ppt_w</p:attrName>
                                        </p:attrNameLst>
                                      </p:cBhvr>
                                      <p:tavLst>
                                        <p:tav tm="0">
                                          <p:val>
                                            <p:fltVal val="0"/>
                                          </p:val>
                                        </p:tav>
                                        <p:tav tm="100000">
                                          <p:val>
                                            <p:strVal val="#ppt_w"/>
                                          </p:val>
                                        </p:tav>
                                      </p:tavLst>
                                    </p:anim>
                                    <p:anim calcmode="lin" valueType="num">
                                      <p:cBhvr>
                                        <p:cTn id="37" dur="500" fill="hold"/>
                                        <p:tgtEl>
                                          <p:spTgt spid="107"/>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8" fill="hold" grpId="0" nodeType="clickEffect">
                                  <p:stCondLst>
                                    <p:cond delay="0"/>
                                  </p:stCondLst>
                                  <p:childTnLst>
                                    <p:set>
                                      <p:cBhvr>
                                        <p:cTn id="41" dur="1" fill="hold">
                                          <p:stCondLst>
                                            <p:cond delay="0"/>
                                          </p:stCondLst>
                                        </p:cTn>
                                        <p:tgtEl>
                                          <p:spTgt spid="109"/>
                                        </p:tgtEl>
                                        <p:attrNameLst>
                                          <p:attrName>style.visibility</p:attrName>
                                        </p:attrNameLst>
                                      </p:cBhvr>
                                      <p:to>
                                        <p:strVal val="visible"/>
                                      </p:to>
                                    </p:set>
                                    <p:anim calcmode="lin" valueType="num">
                                      <p:cBhvr>
                                        <p:cTn id="42" dur="500" fill="hold"/>
                                        <p:tgtEl>
                                          <p:spTgt spid="109"/>
                                        </p:tgtEl>
                                        <p:attrNameLst>
                                          <p:attrName>ppt_x</p:attrName>
                                        </p:attrNameLst>
                                      </p:cBhvr>
                                      <p:tavLst>
                                        <p:tav tm="0">
                                          <p:val>
                                            <p:strVal val="#ppt_x-#ppt_w/2"/>
                                          </p:val>
                                        </p:tav>
                                        <p:tav tm="100000">
                                          <p:val>
                                            <p:strVal val="#ppt_x"/>
                                          </p:val>
                                        </p:tav>
                                      </p:tavLst>
                                    </p:anim>
                                    <p:anim calcmode="lin" valueType="num">
                                      <p:cBhvr>
                                        <p:cTn id="43" dur="500" fill="hold"/>
                                        <p:tgtEl>
                                          <p:spTgt spid="109"/>
                                        </p:tgtEl>
                                        <p:attrNameLst>
                                          <p:attrName>ppt_y</p:attrName>
                                        </p:attrNameLst>
                                      </p:cBhvr>
                                      <p:tavLst>
                                        <p:tav tm="0">
                                          <p:val>
                                            <p:strVal val="#ppt_y"/>
                                          </p:val>
                                        </p:tav>
                                        <p:tav tm="100000">
                                          <p:val>
                                            <p:strVal val="#ppt_y"/>
                                          </p:val>
                                        </p:tav>
                                      </p:tavLst>
                                    </p:anim>
                                    <p:anim calcmode="lin" valueType="num">
                                      <p:cBhvr>
                                        <p:cTn id="44" dur="500" fill="hold"/>
                                        <p:tgtEl>
                                          <p:spTgt spid="109"/>
                                        </p:tgtEl>
                                        <p:attrNameLst>
                                          <p:attrName>ppt_w</p:attrName>
                                        </p:attrNameLst>
                                      </p:cBhvr>
                                      <p:tavLst>
                                        <p:tav tm="0">
                                          <p:val>
                                            <p:fltVal val="0"/>
                                          </p:val>
                                        </p:tav>
                                        <p:tav tm="100000">
                                          <p:val>
                                            <p:strVal val="#ppt_w"/>
                                          </p:val>
                                        </p:tav>
                                      </p:tavLst>
                                    </p:anim>
                                    <p:anim calcmode="lin" valueType="num">
                                      <p:cBhvr>
                                        <p:cTn id="45" dur="5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P spid="106" grpId="0" autoUpdateAnimBg="0"/>
      <p:bldP spid="107" grpId="0" autoUpdateAnimBg="0"/>
      <p:bldP spid="109"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511300" y="90805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latin typeface="Kruti Dev 010" charset="0"/>
            </a:endParaRPr>
          </a:p>
        </p:txBody>
      </p:sp>
      <p:sp>
        <p:nvSpPr>
          <p:cNvPr id="464921" name="Rectangle 25"/>
          <p:cNvSpPr>
            <a:spLocks noChangeArrowheads="1"/>
          </p:cNvSpPr>
          <p:nvPr/>
        </p:nvSpPr>
        <p:spPr bwMode="auto">
          <a:xfrm>
            <a:off x="6896100" y="439578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solidFill>
                  <a:schemeClr val="folHlink"/>
                </a:solidFill>
                <a:latin typeface="Kruti Dev 010" pitchFamily="2" charset="0"/>
                <a:ea typeface="+mn-ea"/>
                <a:cs typeface="+mn-cs"/>
              </a:rPr>
              <a:t>;w</a:t>
            </a:r>
          </a:p>
        </p:txBody>
      </p:sp>
      <p:sp>
        <p:nvSpPr>
          <p:cNvPr id="5530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530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530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5530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64904" name="Rectangle 8"/>
          <p:cNvSpPr>
            <a:spLocks noChangeArrowheads="1"/>
          </p:cNvSpPr>
          <p:nvPr/>
        </p:nvSpPr>
        <p:spPr bwMode="auto">
          <a:xfrm>
            <a:off x="4630738" y="2649538"/>
            <a:ext cx="15208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bZvkj</a:t>
            </a:r>
          </a:p>
        </p:txBody>
      </p:sp>
      <p:sp>
        <p:nvSpPr>
          <p:cNvPr id="5530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64906" name="Rectangle 10"/>
          <p:cNvSpPr>
            <a:spLocks noChangeArrowheads="1"/>
          </p:cNvSpPr>
          <p:nvPr/>
        </p:nvSpPr>
        <p:spPr bwMode="auto">
          <a:xfrm>
            <a:off x="7259638" y="5259388"/>
            <a:ext cx="13112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PG</a:t>
            </a:r>
          </a:p>
        </p:txBody>
      </p:sp>
      <p:sp>
        <p:nvSpPr>
          <p:cNvPr id="5530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5530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5531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464910" name="Rectangle 14"/>
          <p:cNvSpPr>
            <a:spLocks noChangeArrowheads="1"/>
          </p:cNvSpPr>
          <p:nvPr/>
        </p:nvSpPr>
        <p:spPr bwMode="auto">
          <a:xfrm>
            <a:off x="3449638" y="2382838"/>
            <a:ext cx="903287"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,lth</a:t>
            </a:r>
          </a:p>
        </p:txBody>
      </p:sp>
      <p:sp>
        <p:nvSpPr>
          <p:cNvPr id="464911"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chemeClr val="folHlink"/>
                </a:solidFill>
                <a:latin typeface="Kruti Dev 010" pitchFamily="2" charset="0"/>
                <a:ea typeface="+mn-ea"/>
                <a:cs typeface="+mn-cs"/>
              </a:rPr>
              <a:t>RS</a:t>
            </a:r>
          </a:p>
        </p:txBody>
      </p:sp>
      <p:sp>
        <p:nvSpPr>
          <p:cNvPr id="464912" name="Rectangle 16"/>
          <p:cNvSpPr>
            <a:spLocks noChangeArrowheads="1"/>
          </p:cNvSpPr>
          <p:nvPr/>
        </p:nvSpPr>
        <p:spPr bwMode="auto">
          <a:xfrm>
            <a:off x="2020888" y="992188"/>
            <a:ext cx="107791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3200" b="1" dirty="0">
                <a:ln>
                  <a:solidFill>
                    <a:schemeClr val="tx1"/>
                  </a:solidFill>
                </a:ln>
                <a:solidFill>
                  <a:schemeClr val="folHlink"/>
                </a:solidFill>
                <a:latin typeface="Kruti Dev 010" pitchFamily="2" charset="0"/>
                <a:ea typeface="+mn-ea"/>
                <a:cs typeface="+mn-cs"/>
              </a:rPr>
              <a:t>,e,l</a:t>
            </a:r>
          </a:p>
        </p:txBody>
      </p:sp>
      <p:sp>
        <p:nvSpPr>
          <p:cNvPr id="5531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531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p:spPr>
        <p:txBody>
          <a:bodyPr wrap="none" anchor="ctr"/>
          <a:lstStyle/>
          <a:p>
            <a:pPr>
              <a:defRPr/>
            </a:pPr>
            <a:endParaRPr lang="en-US" dirty="0">
              <a:ln>
                <a:solidFill>
                  <a:schemeClr val="tx1"/>
                </a:solidFill>
              </a:ln>
              <a:latin typeface="Kruti Dev 010" pitchFamily="2" charset="0"/>
              <a:ea typeface="MS PGothic" pitchFamily="34" charset="-128"/>
              <a:cs typeface="+mn-cs"/>
            </a:endParaRPr>
          </a:p>
        </p:txBody>
      </p:sp>
      <p:sp>
        <p:nvSpPr>
          <p:cNvPr id="464917" name="Rectangle 21"/>
          <p:cNvSpPr>
            <a:spLocks noChangeArrowheads="1"/>
          </p:cNvSpPr>
          <p:nvPr/>
        </p:nvSpPr>
        <p:spPr bwMode="auto">
          <a:xfrm>
            <a:off x="2613025" y="3613150"/>
            <a:ext cx="17303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Mh,l</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531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4922" name="Rectangle 26"/>
          <p:cNvSpPr>
            <a:spLocks noChangeArrowheads="1"/>
          </p:cNvSpPr>
          <p:nvPr/>
        </p:nvSpPr>
        <p:spPr bwMode="auto">
          <a:xfrm>
            <a:off x="5830888" y="288448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ch</a:t>
            </a:r>
          </a:p>
        </p:txBody>
      </p:sp>
      <p:sp>
        <p:nvSpPr>
          <p:cNvPr id="5532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24" name="Rectangle 28"/>
          <p:cNvSpPr>
            <a:spLocks noChangeArrowheads="1"/>
          </p:cNvSpPr>
          <p:nvPr/>
        </p:nvSpPr>
        <p:spPr bwMode="auto">
          <a:xfrm>
            <a:off x="5487988" y="1811338"/>
            <a:ext cx="8350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,p</a:t>
            </a:r>
          </a:p>
        </p:txBody>
      </p:sp>
      <p:sp>
        <p:nvSpPr>
          <p:cNvPr id="5532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26" name="Rectangle 30"/>
          <p:cNvSpPr>
            <a:spLocks noChangeArrowheads="1"/>
          </p:cNvSpPr>
          <p:nvPr/>
        </p:nvSpPr>
        <p:spPr bwMode="auto">
          <a:xfrm>
            <a:off x="7177088" y="1525588"/>
            <a:ext cx="129222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,u¼,½</a:t>
            </a:r>
          </a:p>
        </p:txBody>
      </p:sp>
      <p:sp>
        <p:nvSpPr>
          <p:cNvPr id="55326"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532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29" name="Rectangle 33"/>
          <p:cNvSpPr>
            <a:spLocks noChangeArrowheads="1"/>
          </p:cNvSpPr>
          <p:nvPr/>
        </p:nvSpPr>
        <p:spPr bwMode="auto">
          <a:xfrm>
            <a:off x="3082925" y="2568575"/>
            <a:ext cx="500137"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b="1" dirty="0">
                <a:ln>
                  <a:solidFill>
                    <a:schemeClr val="tx1"/>
                  </a:solidFill>
                </a:ln>
                <a:solidFill>
                  <a:schemeClr val="folHlink"/>
                </a:solidFill>
                <a:latin typeface="Kruti Dev 010" pitchFamily="2" charset="0"/>
                <a:ea typeface="+mn-ea"/>
                <a:cs typeface="+mn-cs"/>
              </a:rPr>
              <a:t>lh</a:t>
            </a:r>
          </a:p>
        </p:txBody>
      </p:sp>
      <p:sp>
        <p:nvSpPr>
          <p:cNvPr id="5532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31" name="Rectangle 35"/>
          <p:cNvSpPr>
            <a:spLocks noChangeArrowheads="1"/>
          </p:cNvSpPr>
          <p:nvPr/>
        </p:nvSpPr>
        <p:spPr bwMode="auto">
          <a:xfrm>
            <a:off x="2727325" y="3078163"/>
            <a:ext cx="442428"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b="1" dirty="0">
                <a:ln>
                  <a:solidFill>
                    <a:schemeClr val="tx1"/>
                  </a:solidFill>
                </a:ln>
                <a:solidFill>
                  <a:schemeClr val="folHlink"/>
                </a:solidFill>
                <a:latin typeface="Kruti Dev 010" pitchFamily="2" charset="0"/>
                <a:ea typeface="+mn-ea"/>
                <a:cs typeface="+mn-cs"/>
              </a:rPr>
              <a:t>ts</a:t>
            </a:r>
          </a:p>
        </p:txBody>
      </p:sp>
      <p:sp>
        <p:nvSpPr>
          <p:cNvPr id="5533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55332"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34" name="Rectangle 38"/>
          <p:cNvSpPr>
            <a:spLocks noChangeArrowheads="1"/>
          </p:cNvSpPr>
          <p:nvPr/>
        </p:nvSpPr>
        <p:spPr bwMode="auto">
          <a:xfrm>
            <a:off x="3067050" y="4451350"/>
            <a:ext cx="539750"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Kruti Dev 010" pitchFamily="2" charset="0"/>
                <a:ea typeface="+mn-ea"/>
                <a:cs typeface="+mn-cs"/>
              </a:rPr>
              <a:t>KB</a:t>
            </a:r>
          </a:p>
        </p:txBody>
      </p:sp>
      <p:sp>
        <p:nvSpPr>
          <p:cNvPr id="55334"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36" name="Rectangle 40"/>
          <p:cNvSpPr>
            <a:spLocks noChangeArrowheads="1"/>
          </p:cNvSpPr>
          <p:nvPr/>
        </p:nvSpPr>
        <p:spPr bwMode="auto">
          <a:xfrm>
            <a:off x="3179763" y="5164138"/>
            <a:ext cx="83185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chemeClr val="folHlink"/>
                </a:solidFill>
                <a:latin typeface="Kruti Dev 010" pitchFamily="2" charset="0"/>
                <a:ea typeface="+mn-ea"/>
                <a:cs typeface="+mn-cs"/>
              </a:rPr>
              <a:t>,e,l</a:t>
            </a:r>
          </a:p>
        </p:txBody>
      </p:sp>
      <p:sp>
        <p:nvSpPr>
          <p:cNvPr id="55336"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latin typeface="Kruti Dev 010" charset="0"/>
            </a:endParaRPr>
          </a:p>
        </p:txBody>
      </p:sp>
      <p:sp>
        <p:nvSpPr>
          <p:cNvPr id="464938" name="Rectangle 42"/>
          <p:cNvSpPr>
            <a:spLocks noChangeArrowheads="1"/>
          </p:cNvSpPr>
          <p:nvPr/>
        </p:nvSpPr>
        <p:spPr bwMode="auto">
          <a:xfrm>
            <a:off x="1809750" y="4081463"/>
            <a:ext cx="37349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bZ</a:t>
            </a:r>
          </a:p>
        </p:txBody>
      </p:sp>
      <p:sp>
        <p:nvSpPr>
          <p:cNvPr id="464939" name="Rectangle 43"/>
          <p:cNvSpPr>
            <a:spLocks noChangeArrowheads="1"/>
          </p:cNvSpPr>
          <p:nvPr/>
        </p:nvSpPr>
        <p:spPr bwMode="auto">
          <a:xfrm>
            <a:off x="3751263" y="3078163"/>
            <a:ext cx="90729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dirty="0">
                <a:ln>
                  <a:solidFill>
                    <a:schemeClr val="tx1"/>
                  </a:solidFill>
                </a:ln>
                <a:solidFill>
                  <a:schemeClr val="folHlink"/>
                </a:solidFill>
                <a:latin typeface="Kruti Dev 010" pitchFamily="2" charset="0"/>
                <a:ea typeface="+mn-ea"/>
                <a:cs typeface="+mn-cs"/>
              </a:rPr>
              <a:t>,e,u</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55341" name="Group 84"/>
          <p:cNvGrpSpPr>
            <a:grpSpLocks/>
          </p:cNvGrpSpPr>
          <p:nvPr/>
        </p:nvGrpSpPr>
        <p:grpSpPr bwMode="auto">
          <a:xfrm>
            <a:off x="636588" y="4503738"/>
            <a:ext cx="7758112" cy="2001837"/>
            <a:chOff x="105" y="2796"/>
            <a:chExt cx="4887" cy="1261"/>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4982" name="Rectangle 86"/>
            <p:cNvSpPr>
              <a:spLocks noChangeArrowheads="1"/>
            </p:cNvSpPr>
            <p:nvPr/>
          </p:nvSpPr>
          <p:spPr bwMode="auto">
            <a:xfrm>
              <a:off x="105" y="2798"/>
              <a:ext cx="4862" cy="1259"/>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sz="3600" b="1" dirty="0">
                  <a:ln>
                    <a:solidFill>
                      <a:srgbClr val="FF0000"/>
                    </a:solidFill>
                  </a:ln>
                  <a:solidFill>
                    <a:srgbClr val="FF0000"/>
                  </a:solidFill>
                  <a:effectLst>
                    <a:outerShdw blurRad="38100" dist="38100" dir="2700000" algn="tl">
                      <a:srgbClr val="000000">
                        <a:alpha val="43137"/>
                      </a:srgbClr>
                    </a:outerShdw>
                  </a:effectLst>
                  <a:latin typeface="Kruti Dev 010" pitchFamily="2" charset="0"/>
                </a:rPr>
                <a:t>nf{k.kh jkT; %</a:t>
              </a:r>
            </a:p>
            <a:p>
              <a:pPr algn="ctr">
                <a:defRPr/>
              </a:pPr>
              <a:r>
                <a:rPr lang="en-US" sz="4400" b="1" dirty="0">
                  <a:solidFill>
                    <a:schemeClr val="bg2"/>
                  </a:solidFill>
                  <a:effectLst>
                    <a:outerShdw blurRad="38100" dist="38100" dir="2700000" algn="tl">
                      <a:srgbClr val="000000">
                        <a:alpha val="43137"/>
                      </a:srgbClr>
                    </a:outerShdw>
                  </a:effectLst>
                  <a:latin typeface="Kruti Dev 010" pitchFamily="2" charset="0"/>
                </a:rPr>
                <a:t>;</a:t>
              </a:r>
              <a:r>
                <a:rPr lang="en-US" sz="4400" b="1" dirty="0" err="1">
                  <a:solidFill>
                    <a:schemeClr val="bg2"/>
                  </a:solidFill>
                  <a:effectLst>
                    <a:outerShdw blurRad="38100" dist="38100" dir="2700000" algn="tl">
                      <a:srgbClr val="000000">
                        <a:alpha val="43137"/>
                      </a:srgbClr>
                    </a:outerShdw>
                  </a:effectLst>
                  <a:latin typeface="Kruti Dev 010" pitchFamily="2" charset="0"/>
                </a:rPr>
                <a:t>gwnk</a:t>
              </a:r>
              <a:r>
                <a:rPr lang="en-US" sz="4400" b="1" dirty="0">
                  <a:solidFill>
                    <a:schemeClr val="bg2"/>
                  </a:solidFill>
                  <a:effectLst>
                    <a:outerShdw blurRad="38100" dist="38100" dir="2700000" algn="tl">
                      <a:srgbClr val="000000">
                        <a:alpha val="43137"/>
                      </a:srgbClr>
                    </a:outerShdw>
                  </a:effectLst>
                  <a:latin typeface="Kruti Dev 010" pitchFamily="2" charset="0"/>
                </a:rPr>
                <a:t> ‡</a:t>
              </a:r>
              <a:r>
                <a:rPr lang="en-US" sz="4400" b="1" dirty="0">
                  <a:solidFill>
                    <a:schemeClr val="bg2"/>
                  </a:solidFill>
                  <a:effectLst>
                    <a:outerShdw blurRad="38100" dist="38100" dir="2700000" algn="tl">
                      <a:srgbClr val="000000">
                        <a:alpha val="43137"/>
                      </a:srgbClr>
                    </a:outerShdw>
                  </a:effectLst>
                  <a:latin typeface="Kruti Dev 010"/>
                </a:rPr>
                <a:t>Šˆ</a:t>
              </a:r>
              <a:r>
                <a:rPr lang="en-US" sz="4400" b="1" dirty="0">
                  <a:solidFill>
                    <a:schemeClr val="bg2"/>
                  </a:solidFill>
                  <a:effectLst>
                    <a:outerShdw blurRad="38100" dist="38100" dir="2700000" algn="tl">
                      <a:srgbClr val="000000">
                        <a:alpha val="43137"/>
                      </a:srgbClr>
                    </a:outerShdw>
                  </a:effectLst>
                  <a:latin typeface="Kruti Dev 010" pitchFamily="2" charset="0"/>
                </a:rPr>
                <a:t> ch-lh-</a:t>
              </a:r>
            </a:p>
            <a:p>
              <a:pPr algn="ctr">
                <a:defRPr/>
              </a:pPr>
              <a:r>
                <a:rPr lang="en-US" sz="4400" b="1" i="1" dirty="0">
                  <a:solidFill>
                    <a:schemeClr val="accent2"/>
                  </a:solidFill>
                  <a:effectLst>
                    <a:outerShdw blurRad="38100" dist="38100" dir="2700000" algn="tl">
                      <a:srgbClr val="000000">
                        <a:alpha val="43137"/>
                      </a:srgbClr>
                    </a:outerShdw>
                  </a:effectLst>
                  <a:latin typeface="Kruti Dev 010" pitchFamily="2" charset="0"/>
                </a:rPr>
                <a:t>cschyksu fuokZlu</a:t>
              </a:r>
              <a:endParaRPr lang="en-US" sz="4400" b="1" i="1" u="sng" dirty="0">
                <a:solidFill>
                  <a:schemeClr val="accent2"/>
                </a:solidFill>
                <a:effectLst>
                  <a:outerShdw blurRad="38100" dist="38100" dir="2700000" algn="tl">
                    <a:srgbClr val="000000">
                      <a:alpha val="43137"/>
                    </a:srgbClr>
                  </a:outerShdw>
                </a:effectLst>
                <a:latin typeface="Kruti Dev 010" pitchFamily="2"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5345" name="Text Box 170"/>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65100" name="Rectangle 204"/>
          <p:cNvSpPr>
            <a:spLocks noChangeArrowheads="1"/>
          </p:cNvSpPr>
          <p:nvPr/>
        </p:nvSpPr>
        <p:spPr bwMode="auto">
          <a:xfrm>
            <a:off x="8123238" y="653732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51</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FFF30C"/>
              </a:solidFill>
              <a:latin typeface="Kruti Dev 010" pitchFamily="2" charset="0"/>
              <a:ea typeface="+mn-ea"/>
              <a:cs typeface="+mn-cs"/>
            </a:endParaRPr>
          </a:p>
        </p:txBody>
      </p:sp>
      <p:sp>
        <p:nvSpPr>
          <p:cNvPr id="55348" name="Text Box 207"/>
          <p:cNvSpPr txBox="1">
            <a:spLocks noChangeArrowheads="1"/>
          </p:cNvSpPr>
          <p:nvPr/>
        </p:nvSpPr>
        <p:spPr bwMode="auto">
          <a:xfrm>
            <a:off x="8602663" y="64849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2</a:t>
            </a:r>
            <a:endParaRPr lang="en-US" sz="1600">
              <a:solidFill>
                <a:srgbClr val="FFA27C"/>
              </a:solidFill>
              <a:latin typeface="Kruti Dev 010"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4945" name="Oval 49"/>
          <p:cNvSpPr>
            <a:spLocks noChangeArrowheads="1"/>
          </p:cNvSpPr>
          <p:nvPr/>
        </p:nvSpPr>
        <p:spPr bwMode="auto">
          <a:xfrm>
            <a:off x="3776663" y="5059363"/>
            <a:ext cx="2527300" cy="679450"/>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F8131B"/>
              </a:solidFill>
              <a:latin typeface="Kruti Dev 010" pitchFamily="2" charset="0"/>
              <a:ea typeface="+mn-ea"/>
              <a:cs typeface="+mn-cs"/>
            </a:endParaRPr>
          </a:p>
        </p:txBody>
      </p:sp>
      <p:sp>
        <p:nvSpPr>
          <p:cNvPr id="2" name="Title 1"/>
          <p:cNvSpPr>
            <a:spLocks noGrp="1"/>
          </p:cNvSpPr>
          <p:nvPr>
            <p:ph type="title" idx="4294967295"/>
          </p:nvPr>
        </p:nvSpPr>
        <p:spPr>
          <a:xfrm>
            <a:off x="1989138" y="-25400"/>
            <a:ext cx="3509962" cy="52387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pPr>
            <a:r>
              <a:rPr lang="en-US" sz="2800" b="1">
                <a:solidFill>
                  <a:schemeClr val="tx1"/>
                </a:solidFill>
                <a:latin typeface="Kruti Dev 010" charset="0"/>
                <a:ea typeface="ＭＳ Ｐゴシック" charset="0"/>
                <a:cs typeface="ＭＳ Ｐゴシック" charset="0"/>
              </a:rPr>
              <a:t>„ jktk „‡%ƒ&amp;„ƒ</a:t>
            </a:r>
          </a:p>
        </p:txBody>
      </p:sp>
      <p:grpSp>
        <p:nvGrpSpPr>
          <p:cNvPr id="55353" name="Group 94"/>
          <p:cNvGrpSpPr>
            <a:grpSpLocks/>
          </p:cNvGrpSpPr>
          <p:nvPr/>
        </p:nvGrpSpPr>
        <p:grpSpPr bwMode="auto">
          <a:xfrm>
            <a:off x="7772400" y="3436938"/>
            <a:ext cx="1320800" cy="3125787"/>
            <a:chOff x="7772400" y="3436938"/>
            <a:chExt cx="1320244" cy="3125787"/>
          </a:xfrm>
        </p:grpSpPr>
        <p:sp>
          <p:nvSpPr>
            <p:cNvPr id="464975" name="Rectangle 79"/>
            <p:cNvSpPr>
              <a:spLocks noChangeArrowheads="1"/>
            </p:cNvSpPr>
            <p:nvPr/>
          </p:nvSpPr>
          <p:spPr bwMode="auto">
            <a:xfrm>
              <a:off x="7772400" y="6226175"/>
              <a:ext cx="184072"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grpSp>
          <p:nvGrpSpPr>
            <p:cNvPr id="55357" name="Group 139"/>
            <p:cNvGrpSpPr>
              <a:grpSpLocks/>
            </p:cNvGrpSpPr>
            <p:nvPr/>
          </p:nvGrpSpPr>
          <p:grpSpPr bwMode="auto">
            <a:xfrm>
              <a:off x="8026400" y="3448050"/>
              <a:ext cx="973138" cy="1831975"/>
              <a:chOff x="5056" y="2172"/>
              <a:chExt cx="613" cy="1154"/>
            </a:xfrm>
          </p:grpSpPr>
          <p:sp>
            <p:nvSpPr>
              <p:cNvPr id="55373"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5374"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5375"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5376"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77"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5378"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5379"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80"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81"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82"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83"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84"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85"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86"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87"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88"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5358" name="Rectangle 168"/>
            <p:cNvSpPr>
              <a:spLocks noChangeArrowheads="1"/>
            </p:cNvSpPr>
            <p:nvPr/>
          </p:nvSpPr>
          <p:spPr bwMode="auto">
            <a:xfrm>
              <a:off x="8437563" y="4951413"/>
              <a:ext cx="56906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cschyksu</a:t>
              </a:r>
            </a:p>
          </p:txBody>
        </p:sp>
        <p:sp>
          <p:nvSpPr>
            <p:cNvPr id="55359" name="Rectangle 169"/>
            <p:cNvSpPr>
              <a:spLocks noChangeArrowheads="1"/>
            </p:cNvSpPr>
            <p:nvPr/>
          </p:nvSpPr>
          <p:spPr bwMode="auto">
            <a:xfrm>
              <a:off x="8537575" y="4776788"/>
              <a:ext cx="36548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55360" name="Rectangle 197"/>
            <p:cNvSpPr>
              <a:spLocks noChangeArrowheads="1"/>
            </p:cNvSpPr>
            <p:nvPr/>
          </p:nvSpPr>
          <p:spPr bwMode="auto">
            <a:xfrm>
              <a:off x="8056563" y="4773613"/>
              <a:ext cx="78707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5361" name="Rectangle 159"/>
            <p:cNvSpPr>
              <a:spLocks noChangeArrowheads="1"/>
            </p:cNvSpPr>
            <p:nvPr/>
          </p:nvSpPr>
          <p:spPr bwMode="auto">
            <a:xfrm>
              <a:off x="8001000" y="4594225"/>
              <a:ext cx="109164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5362"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117" name="Rectangle 124"/>
            <p:cNvSpPr>
              <a:spLocks noChangeArrowheads="1"/>
            </p:cNvSpPr>
            <p:nvPr/>
          </p:nvSpPr>
          <p:spPr bwMode="auto">
            <a:xfrm>
              <a:off x="8051682" y="3741738"/>
              <a:ext cx="1007639"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5364"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grpSp>
          <p:nvGrpSpPr>
            <p:cNvPr id="55365" name="Group 133"/>
            <p:cNvGrpSpPr>
              <a:grpSpLocks/>
            </p:cNvGrpSpPr>
            <p:nvPr/>
          </p:nvGrpSpPr>
          <p:grpSpPr bwMode="auto">
            <a:xfrm>
              <a:off x="8037513" y="4071938"/>
              <a:ext cx="963612" cy="433387"/>
              <a:chOff x="5063" y="2565"/>
              <a:chExt cx="607" cy="273"/>
            </a:xfrm>
          </p:grpSpPr>
          <p:sp>
            <p:nvSpPr>
              <p:cNvPr id="55370"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5371"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5372"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5366" name="Rectangle 12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5367"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sp>
          <p:nvSpPr>
            <p:cNvPr id="125" name="Rectangle 129"/>
            <p:cNvSpPr>
              <a:spLocks noChangeArrowheads="1"/>
            </p:cNvSpPr>
            <p:nvPr/>
          </p:nvSpPr>
          <p:spPr bwMode="auto">
            <a:xfrm>
              <a:off x="8129438" y="4427538"/>
              <a:ext cx="775960"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sp>
          <p:nvSpPr>
            <p:cNvPr id="55369" name="Rectangle 198"/>
            <p:cNvSpPr>
              <a:spLocks noChangeArrowheads="1"/>
            </p:cNvSpPr>
            <p:nvPr/>
          </p:nvSpPr>
          <p:spPr bwMode="auto">
            <a:xfrm>
              <a:off x="8016875" y="4953000"/>
              <a:ext cx="72936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grpSp>
      <p:sp>
        <p:nvSpPr>
          <p:cNvPr id="55354"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55355"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pic>
        <p:nvPicPr>
          <p:cNvPr id="56323" name="Picture 17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5923" name="Text Box 3"/>
          <p:cNvSpPr txBox="1">
            <a:spLocks noChangeArrowheads="1"/>
          </p:cNvSpPr>
          <p:nvPr/>
        </p:nvSpPr>
        <p:spPr bwMode="auto">
          <a:xfrm>
            <a:off x="329870" y="4997670"/>
            <a:ext cx="8814130" cy="147732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lnSpc>
                <a:spcPct val="50000"/>
              </a:lnSpc>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cschyksu dk izkphu 'kgj</a:t>
            </a:r>
          </a:p>
          <a:p>
            <a:pPr algn="ctr">
              <a:lnSpc>
                <a:spcPct val="50000"/>
              </a:lnSpc>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^^buVksyjsal** uked izkjafHkd cksyrh fQYe ls </a:t>
            </a:r>
            <a:r>
              <a:rPr lang="en-US" sz="36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fy;k</a:t>
            </a: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p>
          <a:p>
            <a:pPr algn="ctr">
              <a:lnSpc>
                <a:spcPct val="50000"/>
              </a:lnSpc>
              <a:spcBef>
                <a:spcPct val="50000"/>
              </a:spcBef>
              <a:defRPr/>
            </a:pPr>
            <a:r>
              <a:rPr lang="en-US" sz="36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fp</a:t>
            </a: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p>
        </p:txBody>
      </p:sp>
      <p:sp>
        <p:nvSpPr>
          <p:cNvPr id="56325" name="Text Box 174"/>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66128" name="Rectangle 208"/>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52</a:t>
            </a:r>
          </a:p>
        </p:txBody>
      </p:sp>
      <p:sp>
        <p:nvSpPr>
          <p:cNvPr id="42" name="Title 1"/>
          <p:cNvSpPr txBox="1">
            <a:spLocks/>
          </p:cNvSpPr>
          <p:nvPr/>
        </p:nvSpPr>
        <p:spPr>
          <a:xfrm>
            <a:off x="1989138" y="-25400"/>
            <a:ext cx="3509962" cy="523220"/>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kern="0" dirty="0">
                <a:ln>
                  <a:solidFill>
                    <a:schemeClr val="tx1">
                      <a:lumMod val="95000"/>
                    </a:schemeClr>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ＭＳ Ｐゴシック" pitchFamily="-111" charset="-128"/>
              </a:rPr>
              <a:t>„ </a:t>
            </a:r>
            <a:r>
              <a:rPr lang="en-US" b="1" kern="0" dirty="0" err="1">
                <a:ln>
                  <a:solidFill>
                    <a:schemeClr val="tx1">
                      <a:lumMod val="95000"/>
                    </a:schemeClr>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ＭＳ Ｐゴシック" pitchFamily="-111" charset="-128"/>
              </a:rPr>
              <a:t>jktk</a:t>
            </a:r>
            <a:r>
              <a:rPr lang="en-US" b="1" kern="0" dirty="0">
                <a:ln>
                  <a:solidFill>
                    <a:schemeClr val="tx1">
                      <a:lumMod val="95000"/>
                    </a:schemeClr>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ＭＳ Ｐゴシック" pitchFamily="-111" charset="-128"/>
              </a:rPr>
              <a:t> „</a:t>
            </a:r>
            <a:r>
              <a:rPr lang="en-US" b="1" kern="0" dirty="0">
                <a:ln>
                  <a:solidFill>
                    <a:schemeClr val="tx1">
                      <a:lumMod val="95000"/>
                    </a:schemeClr>
                  </a:solidFill>
                </a:ln>
                <a:solidFill>
                  <a:schemeClr val="tx1"/>
                </a:solidFill>
                <a:effectLst>
                  <a:outerShdw blurRad="38100" dist="38100" dir="2700000" algn="tl">
                    <a:srgbClr val="000000"/>
                  </a:outerShdw>
                </a:effectLst>
                <a:latin typeface="Kruti Dev 010"/>
                <a:ea typeface="ＭＳ Ｐゴシック" pitchFamily="-84" charset="-128"/>
                <a:cs typeface="ＭＳ Ｐゴシック" pitchFamily="-111" charset="-128"/>
              </a:rPr>
              <a:t>‡</a:t>
            </a:r>
            <a:r>
              <a:rPr lang="en-US" b="1" kern="0" dirty="0">
                <a:ln>
                  <a:solidFill>
                    <a:schemeClr val="tx1">
                      <a:lumMod val="95000"/>
                    </a:schemeClr>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ＭＳ Ｐゴシック" pitchFamily="-111" charset="-128"/>
              </a:rPr>
              <a:t>%</a:t>
            </a:r>
            <a:r>
              <a:rPr lang="en-US" b="1" kern="0" dirty="0">
                <a:ln>
                  <a:solidFill>
                    <a:schemeClr val="tx1">
                      <a:lumMod val="95000"/>
                    </a:schemeClr>
                  </a:solidFill>
                </a:ln>
                <a:solidFill>
                  <a:schemeClr val="tx1"/>
                </a:solidFill>
                <a:effectLst>
                  <a:outerShdw blurRad="38100" dist="38100" dir="2700000" algn="tl">
                    <a:srgbClr val="000000"/>
                  </a:outerShdw>
                </a:effectLst>
                <a:latin typeface="Kruti Dev 010"/>
                <a:ea typeface="ＭＳ Ｐゴシック" pitchFamily="-84" charset="-128"/>
                <a:cs typeface="ＭＳ Ｐゴシック" pitchFamily="-111" charset="-128"/>
              </a:rPr>
              <a:t>ƒ</a:t>
            </a:r>
            <a:r>
              <a:rPr lang="en-US" b="1" kern="0" dirty="0">
                <a:ln>
                  <a:solidFill>
                    <a:schemeClr val="tx1">
                      <a:lumMod val="95000"/>
                    </a:schemeClr>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ＭＳ Ｐゴシック" pitchFamily="-111" charset="-128"/>
              </a:rPr>
              <a:t>&amp;</a:t>
            </a:r>
            <a:r>
              <a:rPr lang="en-US" b="1" kern="0" dirty="0">
                <a:ln>
                  <a:solidFill>
                    <a:schemeClr val="tx1">
                      <a:lumMod val="95000"/>
                    </a:schemeClr>
                  </a:solidFill>
                </a:ln>
                <a:solidFill>
                  <a:schemeClr val="tx1"/>
                </a:solidFill>
                <a:effectLst>
                  <a:outerShdw blurRad="38100" dist="38100" dir="2700000" algn="tl">
                    <a:srgbClr val="000000"/>
                  </a:outerShdw>
                </a:effectLst>
                <a:latin typeface="Kruti Dev 010"/>
                <a:ea typeface="ＭＳ Ｐゴシック" pitchFamily="-84" charset="-128"/>
                <a:cs typeface="ＭＳ Ｐゴシック" pitchFamily="-111" charset="-128"/>
              </a:rPr>
              <a:t>„ƒ</a:t>
            </a:r>
            <a:endParaRPr lang="en-US" b="1" kern="0" dirty="0">
              <a:ln>
                <a:solidFill>
                  <a:schemeClr val="tx1">
                    <a:lumMod val="95000"/>
                  </a:schemeClr>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ＭＳ Ｐゴシック" pitchFamily="-111" charset="-128"/>
            </a:endParaRPr>
          </a:p>
        </p:txBody>
      </p:sp>
      <p:grpSp>
        <p:nvGrpSpPr>
          <p:cNvPr id="56328" name="Group 139"/>
          <p:cNvGrpSpPr>
            <a:grpSpLocks/>
          </p:cNvGrpSpPr>
          <p:nvPr/>
        </p:nvGrpSpPr>
        <p:grpSpPr bwMode="auto">
          <a:xfrm>
            <a:off x="8026400" y="3448050"/>
            <a:ext cx="973138" cy="1831975"/>
            <a:chOff x="5056" y="2172"/>
            <a:chExt cx="613" cy="1154"/>
          </a:xfrm>
        </p:grpSpPr>
        <p:sp>
          <p:nvSpPr>
            <p:cNvPr id="56345"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6346"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6347"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6348"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9"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6350"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6351"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2"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3"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4"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5"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6"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7"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8"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59"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60"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6329" name="Rectangle 168"/>
          <p:cNvSpPr>
            <a:spLocks noChangeArrowheads="1"/>
          </p:cNvSpPr>
          <p:nvPr/>
        </p:nvSpPr>
        <p:spPr bwMode="auto">
          <a:xfrm>
            <a:off x="8437563" y="4951413"/>
            <a:ext cx="568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cschyksu</a:t>
            </a:r>
          </a:p>
        </p:txBody>
      </p:sp>
      <p:sp>
        <p:nvSpPr>
          <p:cNvPr id="56330" name="Rectangle 169"/>
          <p:cNvSpPr>
            <a:spLocks noChangeArrowheads="1"/>
          </p:cNvSpPr>
          <p:nvPr/>
        </p:nvSpPr>
        <p:spPr bwMode="auto">
          <a:xfrm>
            <a:off x="8537575" y="4776788"/>
            <a:ext cx="3651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56331" name="Rectangle 197"/>
          <p:cNvSpPr>
            <a:spLocks noChangeArrowheads="1"/>
          </p:cNvSpPr>
          <p:nvPr/>
        </p:nvSpPr>
        <p:spPr bwMode="auto">
          <a:xfrm>
            <a:off x="8056563" y="4773613"/>
            <a:ext cx="7874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6332" name="Rectangle 159"/>
          <p:cNvSpPr>
            <a:spLocks noChangeArrowheads="1"/>
          </p:cNvSpPr>
          <p:nvPr/>
        </p:nvSpPr>
        <p:spPr bwMode="auto">
          <a:xfrm>
            <a:off x="8001000" y="4594225"/>
            <a:ext cx="10922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6333" name="Rectangle 123"/>
          <p:cNvSpPr>
            <a:spLocks noChangeArrowheads="1"/>
          </p:cNvSpPr>
          <p:nvPr/>
        </p:nvSpPr>
        <p:spPr bwMode="auto">
          <a:xfrm>
            <a:off x="8054975" y="3559175"/>
            <a:ext cx="8905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65" name="Rectangle 124"/>
          <p:cNvSpPr>
            <a:spLocks noChangeArrowheads="1"/>
          </p:cNvSpPr>
          <p:nvPr/>
        </p:nvSpPr>
        <p:spPr bwMode="auto">
          <a:xfrm>
            <a:off x="8051800" y="3741738"/>
            <a:ext cx="1008063"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6335" name="Rectangle 126"/>
          <p:cNvSpPr>
            <a:spLocks noChangeArrowheads="1"/>
          </p:cNvSpPr>
          <p:nvPr/>
        </p:nvSpPr>
        <p:spPr bwMode="auto">
          <a:xfrm>
            <a:off x="8064500" y="3910013"/>
            <a:ext cx="1003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grpSp>
        <p:nvGrpSpPr>
          <p:cNvPr id="56336" name="Group 133"/>
          <p:cNvGrpSpPr>
            <a:grpSpLocks/>
          </p:cNvGrpSpPr>
          <p:nvPr/>
        </p:nvGrpSpPr>
        <p:grpSpPr bwMode="auto">
          <a:xfrm>
            <a:off x="8037513" y="4071938"/>
            <a:ext cx="963612" cy="433387"/>
            <a:chOff x="5063" y="2565"/>
            <a:chExt cx="607" cy="273"/>
          </a:xfrm>
        </p:grpSpPr>
        <p:sp>
          <p:nvSpPr>
            <p:cNvPr id="56342"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6343"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6344"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6337" name="Rectangle 70"/>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6338" name="Rectangle 136"/>
          <p:cNvSpPr>
            <a:spLocks noChangeArrowheads="1"/>
          </p:cNvSpPr>
          <p:nvPr/>
        </p:nvSpPr>
        <p:spPr bwMode="auto">
          <a:xfrm>
            <a:off x="8104188" y="4246563"/>
            <a:ext cx="7207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sp>
        <p:nvSpPr>
          <p:cNvPr id="73" name="Rectangle 129"/>
          <p:cNvSpPr>
            <a:spLocks noChangeArrowheads="1"/>
          </p:cNvSpPr>
          <p:nvPr/>
        </p:nvSpPr>
        <p:spPr bwMode="auto">
          <a:xfrm>
            <a:off x="8129588" y="4427538"/>
            <a:ext cx="776287"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sp>
        <p:nvSpPr>
          <p:cNvPr id="56340" name="Rectangle 198"/>
          <p:cNvSpPr>
            <a:spLocks noChangeArrowheads="1"/>
          </p:cNvSpPr>
          <p:nvPr/>
        </p:nvSpPr>
        <p:spPr bwMode="auto">
          <a:xfrm>
            <a:off x="8016875" y="4953000"/>
            <a:ext cx="7286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sp>
        <p:nvSpPr>
          <p:cNvPr id="56341"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73"/>
          <p:cNvGrpSpPr>
            <a:grpSpLocks/>
          </p:cNvGrpSpPr>
          <p:nvPr/>
        </p:nvGrpSpPr>
        <p:grpSpPr bwMode="auto">
          <a:xfrm>
            <a:off x="5213350" y="2270125"/>
            <a:ext cx="374650" cy="414338"/>
            <a:chOff x="1558" y="1007"/>
            <a:chExt cx="2107" cy="1949"/>
          </a:xfrm>
        </p:grpSpPr>
        <p:grpSp>
          <p:nvGrpSpPr>
            <p:cNvPr id="57610" name="Group 275"/>
            <p:cNvGrpSpPr>
              <a:grpSpLocks/>
            </p:cNvGrpSpPr>
            <p:nvPr/>
          </p:nvGrpSpPr>
          <p:grpSpPr bwMode="auto">
            <a:xfrm>
              <a:off x="1558" y="1207"/>
              <a:ext cx="2107" cy="1421"/>
              <a:chOff x="578" y="2316"/>
              <a:chExt cx="2105" cy="1421"/>
            </a:xfrm>
          </p:grpSpPr>
          <p:sp>
            <p:nvSpPr>
              <p:cNvPr id="57616" name="Freeform 2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7617" name="Freeform 2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57611" name="Freeform 279"/>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612" name="Freeform 280"/>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613" name="Freeform 281"/>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614" name="Freeform 282"/>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615" name="Freeform 283"/>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57347" name="Group 286"/>
          <p:cNvGrpSpPr>
            <a:grpSpLocks/>
          </p:cNvGrpSpPr>
          <p:nvPr/>
        </p:nvGrpSpPr>
        <p:grpSpPr bwMode="auto">
          <a:xfrm>
            <a:off x="5133975" y="5230813"/>
            <a:ext cx="525463" cy="585787"/>
            <a:chOff x="1084" y="711"/>
            <a:chExt cx="2950" cy="2769"/>
          </a:xfrm>
        </p:grpSpPr>
        <p:grpSp>
          <p:nvGrpSpPr>
            <p:cNvPr id="57600" name="Group 287"/>
            <p:cNvGrpSpPr>
              <a:grpSpLocks/>
            </p:cNvGrpSpPr>
            <p:nvPr/>
          </p:nvGrpSpPr>
          <p:grpSpPr bwMode="auto">
            <a:xfrm>
              <a:off x="1084" y="711"/>
              <a:ext cx="2950" cy="2769"/>
              <a:chOff x="2707" y="548"/>
              <a:chExt cx="2950" cy="2769"/>
            </a:xfrm>
          </p:grpSpPr>
          <p:grpSp>
            <p:nvGrpSpPr>
              <p:cNvPr id="57606" name="Group 288"/>
              <p:cNvGrpSpPr>
                <a:grpSpLocks/>
              </p:cNvGrpSpPr>
              <p:nvPr/>
            </p:nvGrpSpPr>
            <p:grpSpPr bwMode="auto">
              <a:xfrm>
                <a:off x="3180" y="1046"/>
                <a:ext cx="2105" cy="1421"/>
                <a:chOff x="578" y="2316"/>
                <a:chExt cx="2105" cy="1421"/>
              </a:xfrm>
            </p:grpSpPr>
            <p:sp>
              <p:nvSpPr>
                <p:cNvPr id="57608" name="Freeform 289"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7609" name="Freeform 290"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pic>
            <p:nvPicPr>
              <p:cNvPr id="57607" name="Picture 291"/>
              <p:cNvPicPr>
                <a:picLocks noChangeArrowheads="1"/>
              </p:cNvPicPr>
              <p:nvPr/>
            </p:nvPicPr>
            <p:blipFill>
              <a:blip r:embed="rId4" cstate="screen">
                <a:lum bright="-2200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7601" name="Freeform 292"/>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602" name="Freeform 293"/>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603" name="Freeform 294"/>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604" name="Freeform 295"/>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605" name="Freeform 296"/>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57348" name="Group 299"/>
          <p:cNvGrpSpPr>
            <a:grpSpLocks/>
          </p:cNvGrpSpPr>
          <p:nvPr/>
        </p:nvGrpSpPr>
        <p:grpSpPr bwMode="auto">
          <a:xfrm>
            <a:off x="7581900" y="1395413"/>
            <a:ext cx="374650" cy="414337"/>
            <a:chOff x="1558" y="1007"/>
            <a:chExt cx="2113" cy="1949"/>
          </a:xfrm>
        </p:grpSpPr>
        <p:grpSp>
          <p:nvGrpSpPr>
            <p:cNvPr id="57592" name="Group 301"/>
            <p:cNvGrpSpPr>
              <a:grpSpLocks/>
            </p:cNvGrpSpPr>
            <p:nvPr/>
          </p:nvGrpSpPr>
          <p:grpSpPr bwMode="auto">
            <a:xfrm>
              <a:off x="1558" y="1208"/>
              <a:ext cx="2113" cy="1421"/>
              <a:chOff x="578" y="2316"/>
              <a:chExt cx="2105" cy="1421"/>
            </a:xfrm>
          </p:grpSpPr>
          <p:sp>
            <p:nvSpPr>
              <p:cNvPr id="57598" name="Freeform 302"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7599" name="Freeform 303"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57593" name="Freeform 305"/>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594" name="Freeform 306"/>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595" name="Freeform 307"/>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596" name="Freeform 308"/>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597" name="Freeform 309"/>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57349" name="Group 312"/>
          <p:cNvGrpSpPr>
            <a:grpSpLocks/>
          </p:cNvGrpSpPr>
          <p:nvPr/>
        </p:nvGrpSpPr>
        <p:grpSpPr bwMode="auto">
          <a:xfrm>
            <a:off x="7581900" y="2208213"/>
            <a:ext cx="376238" cy="414337"/>
            <a:chOff x="1560" y="1007"/>
            <a:chExt cx="2114" cy="1949"/>
          </a:xfrm>
        </p:grpSpPr>
        <p:grpSp>
          <p:nvGrpSpPr>
            <p:cNvPr id="57584" name="Group 314"/>
            <p:cNvGrpSpPr>
              <a:grpSpLocks/>
            </p:cNvGrpSpPr>
            <p:nvPr/>
          </p:nvGrpSpPr>
          <p:grpSpPr bwMode="auto">
            <a:xfrm>
              <a:off x="1560" y="1196"/>
              <a:ext cx="2114" cy="1415"/>
              <a:chOff x="578" y="2316"/>
              <a:chExt cx="2105" cy="1421"/>
            </a:xfrm>
          </p:grpSpPr>
          <p:sp>
            <p:nvSpPr>
              <p:cNvPr id="57590" name="Freeform 31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7591" name="Freeform 31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57585" name="Freeform 318"/>
            <p:cNvSpPr>
              <a:spLocks/>
            </p:cNvSpPr>
            <p:nvPr/>
          </p:nvSpPr>
          <p:spPr bwMode="auto">
            <a:xfrm>
              <a:off x="1616" y="2649"/>
              <a:ext cx="88" cy="277"/>
            </a:xfrm>
            <a:custGeom>
              <a:avLst/>
              <a:gdLst>
                <a:gd name="T0" fmla="*/ 422 w 85"/>
                <a:gd name="T1" fmla="*/ 3 h 318"/>
                <a:gd name="T2" fmla="*/ 368 w 85"/>
                <a:gd name="T3" fmla="*/ 3 h 318"/>
                <a:gd name="T4" fmla="*/ 277 w 85"/>
                <a:gd name="T5" fmla="*/ 3 h 318"/>
                <a:gd name="T6" fmla="*/ 318 w 85"/>
                <a:gd name="T7" fmla="*/ 3 h 318"/>
                <a:gd name="T8" fmla="*/ 368 w 85"/>
                <a:gd name="T9" fmla="*/ 3 h 318"/>
                <a:gd name="T10" fmla="*/ 217 w 85"/>
                <a:gd name="T11" fmla="*/ 3 h 318"/>
                <a:gd name="T12" fmla="*/ 217 w 85"/>
                <a:gd name="T13" fmla="*/ 3 h 318"/>
                <a:gd name="T14" fmla="*/ 277 w 85"/>
                <a:gd name="T15" fmla="*/ 3 h 318"/>
                <a:gd name="T16" fmla="*/ 165 w 85"/>
                <a:gd name="T17" fmla="*/ 3 h 318"/>
                <a:gd name="T18" fmla="*/ 217 w 85"/>
                <a:gd name="T19" fmla="*/ 3 h 318"/>
                <a:gd name="T20" fmla="*/ 277 w 85"/>
                <a:gd name="T21" fmla="*/ 3 h 318"/>
                <a:gd name="T22" fmla="*/ 217 w 85"/>
                <a:gd name="T23" fmla="*/ 3 h 318"/>
                <a:gd name="T24" fmla="*/ 277 w 85"/>
                <a:gd name="T25" fmla="*/ 3 h 318"/>
                <a:gd name="T26" fmla="*/ 217 w 85"/>
                <a:gd name="T27" fmla="*/ 3 h 318"/>
                <a:gd name="T28" fmla="*/ 277 w 85"/>
                <a:gd name="T29" fmla="*/ 3 h 318"/>
                <a:gd name="T30" fmla="*/ 318 w 85"/>
                <a:gd name="T31" fmla="*/ 3 h 318"/>
                <a:gd name="T32" fmla="*/ 422 w 85"/>
                <a:gd name="T33" fmla="*/ 3 h 318"/>
                <a:gd name="T34" fmla="*/ 465 w 85"/>
                <a:gd name="T35" fmla="*/ 3 h 318"/>
                <a:gd name="T36" fmla="*/ 422 w 85"/>
                <a:gd name="T37" fmla="*/ 3 h 318"/>
                <a:gd name="T38" fmla="*/ 368 w 85"/>
                <a:gd name="T39" fmla="*/ 3 h 318"/>
                <a:gd name="T40" fmla="*/ 318 w 85"/>
                <a:gd name="T41" fmla="*/ 3 h 318"/>
                <a:gd name="T42" fmla="*/ 217 w 85"/>
                <a:gd name="T43" fmla="*/ 3 h 318"/>
                <a:gd name="T44" fmla="*/ 165 w 85"/>
                <a:gd name="T45" fmla="*/ 3 h 318"/>
                <a:gd name="T46" fmla="*/ 125 w 85"/>
                <a:gd name="T47" fmla="*/ 3 h 318"/>
                <a:gd name="T48" fmla="*/ 5 w 85"/>
                <a:gd name="T49" fmla="*/ 3 h 318"/>
                <a:gd name="T50" fmla="*/ 217 w 85"/>
                <a:gd name="T51" fmla="*/ 3 h 318"/>
                <a:gd name="T52" fmla="*/ 368 w 85"/>
                <a:gd name="T53" fmla="*/ 3 h 318"/>
                <a:gd name="T54" fmla="*/ 422 w 85"/>
                <a:gd name="T55" fmla="*/ 3 h 318"/>
                <a:gd name="T56" fmla="*/ 368 w 85"/>
                <a:gd name="T57" fmla="*/ 3 h 318"/>
                <a:gd name="T58" fmla="*/ 368 w 85"/>
                <a:gd name="T59" fmla="*/ 3 h 318"/>
                <a:gd name="T60" fmla="*/ 277 w 85"/>
                <a:gd name="T61" fmla="*/ 3 h 318"/>
                <a:gd name="T62" fmla="*/ 125 w 85"/>
                <a:gd name="T63" fmla="*/ 3 h 318"/>
                <a:gd name="T64" fmla="*/ 217 w 85"/>
                <a:gd name="T65" fmla="*/ 3 h 318"/>
                <a:gd name="T66" fmla="*/ 318 w 85"/>
                <a:gd name="T67" fmla="*/ 3 h 318"/>
                <a:gd name="T68" fmla="*/ 42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586" name="Freeform 319"/>
            <p:cNvSpPr>
              <a:spLocks/>
            </p:cNvSpPr>
            <p:nvPr/>
          </p:nvSpPr>
          <p:spPr bwMode="auto">
            <a:xfrm>
              <a:off x="1635" y="2647"/>
              <a:ext cx="109" cy="309"/>
            </a:xfrm>
            <a:custGeom>
              <a:avLst/>
              <a:gdLst>
                <a:gd name="T0" fmla="*/ 1 w 105"/>
                <a:gd name="T1" fmla="*/ 0 h 354"/>
                <a:gd name="T2" fmla="*/ 624 w 105"/>
                <a:gd name="T3" fmla="*/ 3 h 354"/>
                <a:gd name="T4" fmla="*/ 487 w 105"/>
                <a:gd name="T5" fmla="*/ 3 h 354"/>
                <a:gd name="T6" fmla="*/ 562 w 105"/>
                <a:gd name="T7" fmla="*/ 3 h 354"/>
                <a:gd name="T8" fmla="*/ 562 w 105"/>
                <a:gd name="T9" fmla="*/ 3 h 354"/>
                <a:gd name="T10" fmla="*/ 652 w 105"/>
                <a:gd name="T11" fmla="*/ 3 h 354"/>
                <a:gd name="T12" fmla="*/ 652 w 105"/>
                <a:gd name="T13" fmla="*/ 3 h 354"/>
                <a:gd name="T14" fmla="*/ 562 w 105"/>
                <a:gd name="T15" fmla="*/ 3 h 354"/>
                <a:gd name="T16" fmla="*/ 463 w 105"/>
                <a:gd name="T17" fmla="*/ 3 h 354"/>
                <a:gd name="T18" fmla="*/ 105 w 105"/>
                <a:gd name="T19" fmla="*/ 3 h 354"/>
                <a:gd name="T20" fmla="*/ 12 w 105"/>
                <a:gd name="T21" fmla="*/ 3 h 354"/>
                <a:gd name="T22" fmla="*/ 105 w 105"/>
                <a:gd name="T23" fmla="*/ 3 h 354"/>
                <a:gd name="T24" fmla="*/ 9 w 105"/>
                <a:gd name="T25" fmla="*/ 3 h 354"/>
                <a:gd name="T26" fmla="*/ 131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587" name="Freeform 320"/>
            <p:cNvSpPr>
              <a:spLocks/>
            </p:cNvSpPr>
            <p:nvPr/>
          </p:nvSpPr>
          <p:spPr bwMode="auto">
            <a:xfrm>
              <a:off x="3008" y="2583"/>
              <a:ext cx="155" cy="328"/>
            </a:xfrm>
            <a:custGeom>
              <a:avLst/>
              <a:gdLst>
                <a:gd name="T0" fmla="*/ 1050 w 149"/>
                <a:gd name="T1" fmla="*/ 3 h 376"/>
                <a:gd name="T2" fmla="*/ 998 w 149"/>
                <a:gd name="T3" fmla="*/ 3 h 376"/>
                <a:gd name="T4" fmla="*/ 926 w 149"/>
                <a:gd name="T5" fmla="*/ 3 h 376"/>
                <a:gd name="T6" fmla="*/ 914 w 149"/>
                <a:gd name="T7" fmla="*/ 3 h 376"/>
                <a:gd name="T8" fmla="*/ 781 w 149"/>
                <a:gd name="T9" fmla="*/ 3 h 376"/>
                <a:gd name="T10" fmla="*/ 616 w 149"/>
                <a:gd name="T11" fmla="*/ 3 h 376"/>
                <a:gd name="T12" fmla="*/ 493 w 149"/>
                <a:gd name="T13" fmla="*/ 3 h 376"/>
                <a:gd name="T14" fmla="*/ 415 w 149"/>
                <a:gd name="T15" fmla="*/ 3 h 376"/>
                <a:gd name="T16" fmla="*/ 132 w 149"/>
                <a:gd name="T17" fmla="*/ 3 h 376"/>
                <a:gd name="T18" fmla="*/ 2 w 149"/>
                <a:gd name="T19" fmla="*/ 3 h 376"/>
                <a:gd name="T20" fmla="*/ 5 w 149"/>
                <a:gd name="T21" fmla="*/ 3 h 376"/>
                <a:gd name="T22" fmla="*/ 8 w 149"/>
                <a:gd name="T23" fmla="*/ 3 h 376"/>
                <a:gd name="T24" fmla="*/ 149 w 149"/>
                <a:gd name="T25" fmla="*/ 3 h 376"/>
                <a:gd name="T26" fmla="*/ 249 w 149"/>
                <a:gd name="T27" fmla="*/ 3 h 376"/>
                <a:gd name="T28" fmla="*/ 315 w 149"/>
                <a:gd name="T29" fmla="*/ 3 h 376"/>
                <a:gd name="T30" fmla="*/ 598 w 149"/>
                <a:gd name="T31" fmla="*/ 3 h 376"/>
                <a:gd name="T32" fmla="*/ 914 w 149"/>
                <a:gd name="T33" fmla="*/ 3 h 376"/>
                <a:gd name="T34" fmla="*/ 1050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588" name="Freeform 321"/>
            <p:cNvSpPr>
              <a:spLocks/>
            </p:cNvSpPr>
            <p:nvPr/>
          </p:nvSpPr>
          <p:spPr bwMode="auto">
            <a:xfrm>
              <a:off x="1714" y="1020"/>
              <a:ext cx="99" cy="440"/>
            </a:xfrm>
            <a:custGeom>
              <a:avLst/>
              <a:gdLst>
                <a:gd name="T0" fmla="*/ 121 w 96"/>
                <a:gd name="T1" fmla="*/ 3 h 504"/>
                <a:gd name="T2" fmla="*/ 288 w 96"/>
                <a:gd name="T3" fmla="*/ 3 h 504"/>
                <a:gd name="T4" fmla="*/ 344 w 96"/>
                <a:gd name="T5" fmla="*/ 3 h 504"/>
                <a:gd name="T6" fmla="*/ 344 w 96"/>
                <a:gd name="T7" fmla="*/ 3 h 504"/>
                <a:gd name="T8" fmla="*/ 424 w 96"/>
                <a:gd name="T9" fmla="*/ 3 h 504"/>
                <a:gd name="T10" fmla="*/ 458 w 96"/>
                <a:gd name="T11" fmla="*/ 3 h 504"/>
                <a:gd name="T12" fmla="*/ 424 w 96"/>
                <a:gd name="T13" fmla="*/ 3 h 504"/>
                <a:gd name="T14" fmla="*/ 369 w 96"/>
                <a:gd name="T15" fmla="*/ 3 h 504"/>
                <a:gd name="T16" fmla="*/ 133 w 96"/>
                <a:gd name="T17" fmla="*/ 3 h 504"/>
                <a:gd name="T18" fmla="*/ 121 w 96"/>
                <a:gd name="T19" fmla="*/ 3 h 504"/>
                <a:gd name="T20" fmla="*/ 145 w 96"/>
                <a:gd name="T21" fmla="*/ 3 h 504"/>
                <a:gd name="T22" fmla="*/ 186 w 96"/>
                <a:gd name="T23" fmla="*/ 3 h 504"/>
                <a:gd name="T24" fmla="*/ 113 w 96"/>
                <a:gd name="T25" fmla="*/ 3 h 504"/>
                <a:gd name="T26" fmla="*/ 121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7589" name="Freeform 322"/>
            <p:cNvSpPr>
              <a:spLocks/>
            </p:cNvSpPr>
            <p:nvPr/>
          </p:nvSpPr>
          <p:spPr bwMode="auto">
            <a:xfrm>
              <a:off x="3431" y="1007"/>
              <a:ext cx="156" cy="358"/>
            </a:xfrm>
            <a:custGeom>
              <a:avLst/>
              <a:gdLst>
                <a:gd name="T0" fmla="*/ 5 w 150"/>
                <a:gd name="T1" fmla="*/ 3 h 410"/>
                <a:gd name="T2" fmla="*/ 297 w 150"/>
                <a:gd name="T3" fmla="*/ 3 h 410"/>
                <a:gd name="T4" fmla="*/ 592 w 150"/>
                <a:gd name="T5" fmla="*/ 3 h 410"/>
                <a:gd name="T6" fmla="*/ 694 w 150"/>
                <a:gd name="T7" fmla="*/ 3 h 410"/>
                <a:gd name="T8" fmla="*/ 848 w 150"/>
                <a:gd name="T9" fmla="*/ 3 h 410"/>
                <a:gd name="T10" fmla="*/ 950 w 150"/>
                <a:gd name="T11" fmla="*/ 3 h 410"/>
                <a:gd name="T12" fmla="*/ 1000 w 150"/>
                <a:gd name="T13" fmla="*/ 3 h 410"/>
                <a:gd name="T14" fmla="*/ 1028 w 150"/>
                <a:gd name="T15" fmla="*/ 3 h 410"/>
                <a:gd name="T16" fmla="*/ 1069 w 150"/>
                <a:gd name="T17" fmla="*/ 3 h 410"/>
                <a:gd name="T18" fmla="*/ 1081 w 150"/>
                <a:gd name="T19" fmla="*/ 3 h 410"/>
                <a:gd name="T20" fmla="*/ 961 w 150"/>
                <a:gd name="T21" fmla="*/ 0 h 410"/>
                <a:gd name="T22" fmla="*/ 694 w 150"/>
                <a:gd name="T23" fmla="*/ 3 h 410"/>
                <a:gd name="T24" fmla="*/ 569 w 150"/>
                <a:gd name="T25" fmla="*/ 3 h 410"/>
                <a:gd name="T26" fmla="*/ 489 w 150"/>
                <a:gd name="T27" fmla="*/ 3 h 410"/>
                <a:gd name="T28" fmla="*/ 422 w 150"/>
                <a:gd name="T29" fmla="*/ 3 h 410"/>
                <a:gd name="T30" fmla="*/ 309 w 150"/>
                <a:gd name="T31" fmla="*/ 3 h 410"/>
                <a:gd name="T32" fmla="*/ 297 w 150"/>
                <a:gd name="T33" fmla="*/ 3 h 410"/>
                <a:gd name="T34" fmla="*/ 244 w 150"/>
                <a:gd name="T35" fmla="*/ 3 h 410"/>
                <a:gd name="T36" fmla="*/ 226 w 150"/>
                <a:gd name="T37" fmla="*/ 3 h 410"/>
                <a:gd name="T38" fmla="*/ 201 w 150"/>
                <a:gd name="T39" fmla="*/ 3 h 410"/>
                <a:gd name="T40" fmla="*/ 121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57350" name="Group 2"/>
          <p:cNvGrpSpPr>
            <a:grpSpLocks/>
          </p:cNvGrpSpPr>
          <p:nvPr/>
        </p:nvGrpSpPr>
        <p:grpSpPr bwMode="auto">
          <a:xfrm>
            <a:off x="4137025" y="511175"/>
            <a:ext cx="3984625" cy="5797550"/>
            <a:chOff x="2606" y="322"/>
            <a:chExt cx="2510" cy="3652"/>
          </a:xfrm>
        </p:grpSpPr>
        <p:grpSp>
          <p:nvGrpSpPr>
            <p:cNvPr id="57467" name="Group 3"/>
            <p:cNvGrpSpPr>
              <a:grpSpLocks/>
            </p:cNvGrpSpPr>
            <p:nvPr/>
          </p:nvGrpSpPr>
          <p:grpSpPr bwMode="auto">
            <a:xfrm>
              <a:off x="2606" y="322"/>
              <a:ext cx="1222" cy="3652"/>
              <a:chOff x="2606" y="322"/>
              <a:chExt cx="1222" cy="3652"/>
            </a:xfrm>
          </p:grpSpPr>
          <p:sp>
            <p:nvSpPr>
              <p:cNvPr id="57506"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507"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508"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7509"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510"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511"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7512"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513" name="Freeform 12"/>
              <p:cNvSpPr>
                <a:spLocks/>
              </p:cNvSpPr>
              <p:nvPr/>
            </p:nvSpPr>
            <p:spPr bwMode="auto">
              <a:xfrm>
                <a:off x="3036" y="2223"/>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7514"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515"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516"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57517"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518"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519"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7520"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7521"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7522"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523" name="Rectangle 22"/>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40</a:t>
                </a:r>
              </a:p>
            </p:txBody>
          </p:sp>
          <p:sp>
            <p:nvSpPr>
              <p:cNvPr id="57524"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525"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526"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7527"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7528"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529" name="Freeform 28"/>
              <p:cNvSpPr>
                <a:spLocks/>
              </p:cNvSpPr>
              <p:nvPr/>
            </p:nvSpPr>
            <p:spPr bwMode="auto">
              <a:xfrm>
                <a:off x="3038" y="3621"/>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7530"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531"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532"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57533"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7534"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35"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36"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37"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38"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39"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40" name="Rectangle 40"/>
              <p:cNvSpPr>
                <a:spLocks noChangeArrowheads="1"/>
              </p:cNvSpPr>
              <p:nvPr/>
            </p:nvSpPr>
            <p:spPr bwMode="auto">
              <a:xfrm>
                <a:off x="2741" y="513"/>
                <a:ext cx="3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1 iki</a:t>
                </a:r>
              </a:p>
            </p:txBody>
          </p:sp>
          <p:sp>
            <p:nvSpPr>
              <p:cNvPr id="57541" name="Rectangle 41"/>
              <p:cNvSpPr>
                <a:spLocks noChangeArrowheads="1"/>
              </p:cNvSpPr>
              <p:nvPr/>
            </p:nvSpPr>
            <p:spPr bwMode="auto">
              <a:xfrm>
                <a:off x="2690" y="614"/>
                <a:ext cx="48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lqlekpkj</a:t>
                </a:r>
              </a:p>
            </p:txBody>
          </p:sp>
          <p:sp>
            <p:nvSpPr>
              <p:cNvPr id="57542" name="Rectangle 42"/>
              <p:cNvSpPr>
                <a:spLocks noChangeArrowheads="1"/>
              </p:cNvSpPr>
              <p:nvPr/>
            </p:nvSpPr>
            <p:spPr bwMode="auto">
              <a:xfrm>
                <a:off x="2695" y="718"/>
                <a:ext cx="396"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ifjokj</a:t>
                </a:r>
              </a:p>
            </p:txBody>
          </p:sp>
          <p:sp>
            <p:nvSpPr>
              <p:cNvPr id="57543" name="Rectangle 43"/>
              <p:cNvSpPr>
                <a:spLocks noChangeArrowheads="1"/>
              </p:cNvSpPr>
              <p:nvPr/>
            </p:nvSpPr>
            <p:spPr bwMode="auto">
              <a:xfrm>
                <a:off x="2705" y="807"/>
                <a:ext cx="31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[kwu</a:t>
                </a:r>
              </a:p>
            </p:txBody>
          </p:sp>
          <p:sp>
            <p:nvSpPr>
              <p:cNvPr id="57544" name="Rectangle 44"/>
              <p:cNvSpPr>
                <a:spLocks noChangeArrowheads="1"/>
              </p:cNvSpPr>
              <p:nvPr/>
            </p:nvSpPr>
            <p:spPr bwMode="auto">
              <a:xfrm>
                <a:off x="2682" y="906"/>
                <a:ext cx="54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ck&lt;@banz/kuq"k</a:t>
                </a:r>
              </a:p>
            </p:txBody>
          </p:sp>
          <p:sp>
            <p:nvSpPr>
              <p:cNvPr id="57545" name="Rectangle 45"/>
              <p:cNvSpPr>
                <a:spLocks noChangeArrowheads="1"/>
              </p:cNvSpPr>
              <p:nvPr/>
            </p:nvSpPr>
            <p:spPr bwMode="auto">
              <a:xfrm>
                <a:off x="2781" y="1019"/>
                <a:ext cx="28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ehukj</a:t>
                </a:r>
              </a:p>
            </p:txBody>
          </p:sp>
          <p:sp>
            <p:nvSpPr>
              <p:cNvPr id="57546" name="Rectangle 46"/>
              <p:cNvSpPr>
                <a:spLocks noChangeArrowheads="1"/>
              </p:cNvSpPr>
              <p:nvPr/>
            </p:nvSpPr>
            <p:spPr bwMode="auto">
              <a:xfrm>
                <a:off x="2629" y="322"/>
                <a:ext cx="33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l`f"V</a:t>
                </a:r>
              </a:p>
            </p:txBody>
          </p:sp>
          <p:sp>
            <p:nvSpPr>
              <p:cNvPr id="57547" name="Rectangle 47"/>
              <p:cNvSpPr>
                <a:spLocks noChangeArrowheads="1"/>
              </p:cNvSpPr>
              <p:nvPr/>
            </p:nvSpPr>
            <p:spPr bwMode="auto">
              <a:xfrm>
                <a:off x="2606" y="431"/>
                <a:ext cx="62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 iq:"k ,oa L=h</a:t>
                </a:r>
              </a:p>
            </p:txBody>
          </p:sp>
          <p:sp>
            <p:nvSpPr>
              <p:cNvPr id="57548"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49"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50"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551" name="Rectangle 51"/>
              <p:cNvSpPr>
                <a:spLocks noChangeArrowheads="1"/>
              </p:cNvSpPr>
              <p:nvPr/>
            </p:nvSpPr>
            <p:spPr bwMode="auto">
              <a:xfrm>
                <a:off x="2744" y="1508"/>
                <a:ext cx="55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,y</a:t>
                </a:r>
                <a:r>
                  <a:rPr lang="en-US" sz="1000" b="1">
                    <a:solidFill>
                      <a:srgbClr val="000000"/>
                    </a:solidFill>
                    <a:latin typeface="Kruti Dev 010" charset="0"/>
                  </a:rPr>
                  <a:t> - </a:t>
                </a:r>
                <a:r>
                  <a:rPr lang="en-US" sz="1100" b="1">
                    <a:solidFill>
                      <a:srgbClr val="000000"/>
                    </a:solidFill>
                    <a:latin typeface="Kruti Dev 010" charset="0"/>
                  </a:rPr>
                  <a:t>,l</a:t>
                </a:r>
                <a:r>
                  <a:rPr lang="en-US" sz="1000" b="1">
                    <a:solidFill>
                      <a:srgbClr val="000000"/>
                    </a:solidFill>
                    <a:latin typeface="Kruti Dev 010" charset="0"/>
                  </a:rPr>
                  <a:t> - </a:t>
                </a:r>
                <a:r>
                  <a:rPr lang="en-US" sz="1100" b="1">
                    <a:solidFill>
                      <a:srgbClr val="000000"/>
                    </a:solidFill>
                    <a:latin typeface="Kruti Dev 010" charset="0"/>
                  </a:rPr>
                  <a:t>ch</a:t>
                </a:r>
              </a:p>
            </p:txBody>
          </p:sp>
          <p:sp>
            <p:nvSpPr>
              <p:cNvPr id="57552" name="Rectangle 52"/>
              <p:cNvSpPr>
                <a:spLocks noChangeArrowheads="1"/>
              </p:cNvSpPr>
              <p:nvPr/>
            </p:nvSpPr>
            <p:spPr bwMode="auto">
              <a:xfrm>
                <a:off x="2812" y="1748"/>
                <a:ext cx="31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ts</a:t>
                </a:r>
                <a:r>
                  <a:rPr lang="en-US" sz="1000" b="1">
                    <a:solidFill>
                      <a:srgbClr val="000000"/>
                    </a:solidFill>
                    <a:latin typeface="Kruti Dev 010" charset="0"/>
                  </a:rPr>
                  <a:t> - </a:t>
                </a:r>
                <a:r>
                  <a:rPr lang="en-US" sz="1100" b="1">
                    <a:solidFill>
                      <a:srgbClr val="000000"/>
                    </a:solidFill>
                    <a:latin typeface="Kruti Dev 010" charset="0"/>
                  </a:rPr>
                  <a:t>bZ</a:t>
                </a:r>
              </a:p>
            </p:txBody>
          </p:sp>
          <p:sp>
            <p:nvSpPr>
              <p:cNvPr id="57553" name="Rectangle 53"/>
              <p:cNvSpPr>
                <a:spLocks noChangeArrowheads="1"/>
              </p:cNvSpPr>
              <p:nvPr/>
            </p:nvSpPr>
            <p:spPr bwMode="auto">
              <a:xfrm>
                <a:off x="2846" y="1863"/>
                <a:ext cx="195"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12</a:t>
                </a:r>
              </a:p>
            </p:txBody>
          </p:sp>
          <p:sp>
            <p:nvSpPr>
              <p:cNvPr id="57554" name="Rectangle 54"/>
              <p:cNvSpPr>
                <a:spLocks noChangeArrowheads="1"/>
              </p:cNvSpPr>
              <p:nvPr/>
            </p:nvSpPr>
            <p:spPr bwMode="auto">
              <a:xfrm>
                <a:off x="2742" y="1382"/>
                <a:ext cx="33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cqykgV</a:t>
                </a:r>
              </a:p>
            </p:txBody>
          </p:sp>
          <p:sp>
            <p:nvSpPr>
              <p:cNvPr id="57555" name="Rectangle 55"/>
              <p:cNvSpPr>
                <a:spLocks noChangeArrowheads="1"/>
              </p:cNvSpPr>
              <p:nvPr/>
            </p:nvSpPr>
            <p:spPr bwMode="auto">
              <a:xfrm>
                <a:off x="2652" y="1256"/>
                <a:ext cx="4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vczkge</a:t>
                </a:r>
              </a:p>
            </p:txBody>
          </p:sp>
          <p:sp>
            <p:nvSpPr>
              <p:cNvPr id="57556" name="Rectangle 56"/>
              <p:cNvSpPr>
                <a:spLocks noChangeArrowheads="1"/>
              </p:cNvSpPr>
              <p:nvPr/>
            </p:nvSpPr>
            <p:spPr bwMode="auto">
              <a:xfrm>
                <a:off x="2793" y="1625"/>
                <a:ext cx="44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vkbZ</a:t>
                </a:r>
                <a:r>
                  <a:rPr lang="en-US" sz="1000" b="1">
                    <a:solidFill>
                      <a:srgbClr val="000000"/>
                    </a:solidFill>
                    <a:latin typeface="Kruti Dev 010" charset="0"/>
                  </a:rPr>
                  <a:t> - </a:t>
                </a:r>
                <a:r>
                  <a:rPr lang="en-US" sz="1100" b="1">
                    <a:solidFill>
                      <a:srgbClr val="000000"/>
                    </a:solidFill>
                    <a:latin typeface="Kruti Dev 010" charset="0"/>
                  </a:rPr>
                  <a:t>vkbZ</a:t>
                </a:r>
              </a:p>
            </p:txBody>
          </p:sp>
          <p:sp>
            <p:nvSpPr>
              <p:cNvPr id="57557"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58"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59" name="Rectangle 59"/>
              <p:cNvSpPr>
                <a:spLocks noChangeArrowheads="1"/>
              </p:cNvSpPr>
              <p:nvPr/>
            </p:nvSpPr>
            <p:spPr bwMode="auto">
              <a:xfrm>
                <a:off x="2694" y="2143"/>
                <a:ext cx="36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;qlqQ</a:t>
                </a:r>
              </a:p>
            </p:txBody>
          </p:sp>
          <p:sp>
            <p:nvSpPr>
              <p:cNvPr id="57560" name="Rectangle 60"/>
              <p:cNvSpPr>
                <a:spLocks noChangeArrowheads="1"/>
              </p:cNvSpPr>
              <p:nvPr/>
            </p:nvSpPr>
            <p:spPr bwMode="auto">
              <a:xfrm>
                <a:off x="2724" y="2269"/>
                <a:ext cx="4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Kruti Dev 010" charset="0"/>
                  </a:rPr>
                  <a:t>   </a:t>
                </a:r>
                <a:r>
                  <a:rPr lang="en-US" sz="1100" b="1">
                    <a:solidFill>
                      <a:srgbClr val="000000"/>
                    </a:solidFill>
                    <a:latin typeface="Kruti Dev 010" charset="0"/>
                  </a:rPr>
                  <a:t>xqykeh</a:t>
                </a:r>
              </a:p>
            </p:txBody>
          </p:sp>
          <p:sp>
            <p:nvSpPr>
              <p:cNvPr id="57561" name="Rectangle 61"/>
              <p:cNvSpPr>
                <a:spLocks noChangeArrowheads="1"/>
              </p:cNvSpPr>
              <p:nvPr/>
            </p:nvSpPr>
            <p:spPr bwMode="auto">
              <a:xfrm>
                <a:off x="2856" y="2388"/>
                <a:ext cx="23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430</a:t>
                </a:r>
              </a:p>
            </p:txBody>
          </p:sp>
          <p:sp>
            <p:nvSpPr>
              <p:cNvPr id="57562"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63"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64"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65"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66"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67"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68"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69"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70" name="Rectangle 70"/>
              <p:cNvSpPr>
                <a:spLocks noChangeArrowheads="1"/>
              </p:cNvSpPr>
              <p:nvPr/>
            </p:nvSpPr>
            <p:spPr bwMode="auto">
              <a:xfrm>
                <a:off x="2708" y="2665"/>
                <a:ext cx="30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ewlk</a:t>
                </a:r>
              </a:p>
            </p:txBody>
          </p:sp>
          <p:sp>
            <p:nvSpPr>
              <p:cNvPr id="57571" name="Rectangle 71"/>
              <p:cNvSpPr>
                <a:spLocks noChangeArrowheads="1"/>
              </p:cNvSpPr>
              <p:nvPr/>
            </p:nvSpPr>
            <p:spPr bwMode="auto">
              <a:xfrm>
                <a:off x="2802" y="2902"/>
                <a:ext cx="25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lhuS</a:t>
                </a:r>
              </a:p>
            </p:txBody>
          </p:sp>
          <p:sp>
            <p:nvSpPr>
              <p:cNvPr id="57572" name="Rectangle 72"/>
              <p:cNvSpPr>
                <a:spLocks noChangeArrowheads="1"/>
              </p:cNvSpPr>
              <p:nvPr/>
            </p:nvSpPr>
            <p:spPr bwMode="auto">
              <a:xfrm>
                <a:off x="2751" y="3013"/>
                <a:ext cx="5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,e</a:t>
                </a:r>
                <a:r>
                  <a:rPr lang="en-US" sz="900" b="1">
                    <a:solidFill>
                      <a:srgbClr val="000000"/>
                    </a:solidFill>
                    <a:latin typeface="Kruti Dev 010" charset="0"/>
                  </a:rPr>
                  <a:t> - </a:t>
                </a:r>
                <a:r>
                  <a:rPr lang="en-US" sz="1200" b="1">
                    <a:solidFill>
                      <a:srgbClr val="000000"/>
                    </a:solidFill>
                    <a:latin typeface="Kruti Dev 010" charset="0"/>
                  </a:rPr>
                  <a:t>lh</a:t>
                </a:r>
                <a:r>
                  <a:rPr lang="en-US" sz="900" b="1">
                    <a:solidFill>
                      <a:srgbClr val="000000"/>
                    </a:solidFill>
                    <a:latin typeface="Kruti Dev 010" charset="0"/>
                  </a:rPr>
                  <a:t> - </a:t>
                </a:r>
                <a:r>
                  <a:rPr lang="en-US" sz="1200" b="1">
                    <a:solidFill>
                      <a:srgbClr val="000000"/>
                    </a:solidFill>
                    <a:latin typeface="Kruti Dev 010" charset="0"/>
                  </a:rPr>
                  <a:t>lh</a:t>
                </a:r>
              </a:p>
            </p:txBody>
          </p:sp>
          <p:sp>
            <p:nvSpPr>
              <p:cNvPr id="57573" name="Rectangle 73"/>
              <p:cNvSpPr>
                <a:spLocks noChangeArrowheads="1"/>
              </p:cNvSpPr>
              <p:nvPr/>
            </p:nvSpPr>
            <p:spPr bwMode="auto">
              <a:xfrm>
                <a:off x="2759" y="3135"/>
                <a:ext cx="44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dkns'k cusZ</a:t>
                </a:r>
              </a:p>
            </p:txBody>
          </p:sp>
          <p:sp>
            <p:nvSpPr>
              <p:cNvPr id="57574" name="Rectangle 74"/>
              <p:cNvSpPr>
                <a:spLocks noChangeArrowheads="1"/>
              </p:cNvSpPr>
              <p:nvPr/>
            </p:nvSpPr>
            <p:spPr bwMode="auto">
              <a:xfrm>
                <a:off x="2872" y="3237"/>
                <a:ext cx="192"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40</a:t>
                </a:r>
              </a:p>
            </p:txBody>
          </p:sp>
          <p:sp>
            <p:nvSpPr>
              <p:cNvPr id="57575" name="Rectangle 75"/>
              <p:cNvSpPr>
                <a:spLocks noChangeArrowheads="1"/>
              </p:cNvSpPr>
              <p:nvPr/>
            </p:nvSpPr>
            <p:spPr bwMode="auto">
              <a:xfrm>
                <a:off x="2770" y="3354"/>
                <a:ext cx="36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5 lans'k</a:t>
                </a:r>
              </a:p>
            </p:txBody>
          </p:sp>
          <p:sp>
            <p:nvSpPr>
              <p:cNvPr id="57576"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77" name="Rectangle 77"/>
              <p:cNvSpPr>
                <a:spLocks noChangeArrowheads="1"/>
              </p:cNvSpPr>
              <p:nvPr/>
            </p:nvSpPr>
            <p:spPr bwMode="auto">
              <a:xfrm>
                <a:off x="2779" y="2798"/>
                <a:ext cx="33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fuxZeu</a:t>
                </a:r>
              </a:p>
            </p:txBody>
          </p:sp>
          <p:sp>
            <p:nvSpPr>
              <p:cNvPr id="57578"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79"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80"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81" name="Rectangle 81"/>
              <p:cNvSpPr>
                <a:spLocks noChangeArrowheads="1"/>
              </p:cNvSpPr>
              <p:nvPr/>
            </p:nvSpPr>
            <p:spPr bwMode="auto">
              <a:xfrm>
                <a:off x="2697" y="3532"/>
                <a:ext cx="38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;gks'kq</a:t>
                </a:r>
              </a:p>
            </p:txBody>
          </p:sp>
          <p:sp>
            <p:nvSpPr>
              <p:cNvPr id="57582" name="Rectangle 82"/>
              <p:cNvSpPr>
                <a:spLocks noChangeArrowheads="1"/>
              </p:cNvSpPr>
              <p:nvPr/>
            </p:nvSpPr>
            <p:spPr bwMode="auto">
              <a:xfrm>
                <a:off x="2738" y="3658"/>
                <a:ext cx="5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;jhgks@,vkbZ</a:t>
                </a:r>
              </a:p>
            </p:txBody>
          </p:sp>
          <p:sp>
            <p:nvSpPr>
              <p:cNvPr id="57583" name="Rectangle 83"/>
              <p:cNvSpPr>
                <a:spLocks noChangeArrowheads="1"/>
              </p:cNvSpPr>
              <p:nvPr/>
            </p:nvSpPr>
            <p:spPr bwMode="auto">
              <a:xfrm>
                <a:off x="2686" y="3792"/>
                <a:ext cx="63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ns'k dk foHkktu</a:t>
                </a:r>
              </a:p>
            </p:txBody>
          </p:sp>
        </p:grpSp>
        <p:grpSp>
          <p:nvGrpSpPr>
            <p:cNvPr id="57468" name="Group 84"/>
            <p:cNvGrpSpPr>
              <a:grpSpLocks/>
            </p:cNvGrpSpPr>
            <p:nvPr/>
          </p:nvGrpSpPr>
          <p:grpSpPr bwMode="auto">
            <a:xfrm>
              <a:off x="4141" y="334"/>
              <a:ext cx="975" cy="1628"/>
              <a:chOff x="4141" y="334"/>
              <a:chExt cx="975" cy="1628"/>
            </a:xfrm>
          </p:grpSpPr>
          <p:sp>
            <p:nvSpPr>
              <p:cNvPr id="57469"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7470"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7471"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57472" name="Rectangle 88"/>
              <p:cNvSpPr>
                <a:spLocks noChangeArrowheads="1"/>
              </p:cNvSpPr>
              <p:nvPr/>
            </p:nvSpPr>
            <p:spPr bwMode="auto">
              <a:xfrm>
                <a:off x="4328" y="618"/>
                <a:ext cx="1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57473"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7474"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475"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476" name="AutoShape 92"/>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7477"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478"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479"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66368" name="Rectangle 96"/>
              <p:cNvSpPr>
                <a:spLocks noChangeArrowheads="1"/>
              </p:cNvSpPr>
              <p:nvPr/>
            </p:nvSpPr>
            <p:spPr bwMode="auto">
              <a:xfrm>
                <a:off x="4575" y="768"/>
                <a:ext cx="541" cy="15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FFFF00"/>
                    </a:solidFill>
                    <a:latin typeface="Kruti Dev 010" charset="0"/>
                  </a:rPr>
                  <a:t>¼ƒŒŒŒ ch-lh-½ </a:t>
                </a:r>
              </a:p>
            </p:txBody>
          </p:sp>
          <p:sp>
            <p:nvSpPr>
              <p:cNvPr id="57481"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82"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83" name="Rectangle 99"/>
              <p:cNvSpPr>
                <a:spLocks noChangeArrowheads="1"/>
              </p:cNvSpPr>
              <p:nvPr/>
            </p:nvSpPr>
            <p:spPr bwMode="auto">
              <a:xfrm>
                <a:off x="4312" y="558"/>
                <a:ext cx="23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57484" name="Rectangle 100"/>
              <p:cNvSpPr>
                <a:spLocks noChangeArrowheads="1"/>
              </p:cNvSpPr>
              <p:nvPr/>
            </p:nvSpPr>
            <p:spPr bwMode="auto">
              <a:xfrm>
                <a:off x="4248" y="462"/>
                <a:ext cx="36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U;kf;;ksa</a:t>
                </a:r>
                <a:endParaRPr lang="en-US" sz="1000" b="1">
                  <a:solidFill>
                    <a:srgbClr val="000000"/>
                  </a:solidFill>
                  <a:latin typeface="Kruti Dev 010" charset="0"/>
                </a:endParaRPr>
              </a:p>
            </p:txBody>
          </p:sp>
          <p:sp>
            <p:nvSpPr>
              <p:cNvPr id="57485" name="Rectangle 101"/>
              <p:cNvSpPr>
                <a:spLocks noChangeArrowheads="1"/>
              </p:cNvSpPr>
              <p:nvPr/>
            </p:nvSpPr>
            <p:spPr bwMode="auto">
              <a:xfrm>
                <a:off x="4141" y="334"/>
                <a:ext cx="55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vjktdrk</a:t>
                </a:r>
              </a:p>
            </p:txBody>
          </p:sp>
          <p:sp>
            <p:nvSpPr>
              <p:cNvPr id="57486"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87"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88"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77" name="Rectangle 105"/>
              <p:cNvSpPr>
                <a:spLocks noChangeArrowheads="1"/>
              </p:cNvSpPr>
              <p:nvPr/>
            </p:nvSpPr>
            <p:spPr bwMode="auto">
              <a:xfrm>
                <a:off x="4191" y="1008"/>
                <a:ext cx="635" cy="163"/>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7490" name="Rectangle 106"/>
              <p:cNvSpPr>
                <a:spLocks noChangeArrowheads="1"/>
              </p:cNvSpPr>
              <p:nvPr/>
            </p:nvSpPr>
            <p:spPr bwMode="auto">
              <a:xfrm>
                <a:off x="4151" y="1218"/>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7491" name="Rectangle 107"/>
              <p:cNvSpPr>
                <a:spLocks noChangeArrowheads="1"/>
              </p:cNvSpPr>
              <p:nvPr/>
            </p:nvSpPr>
            <p:spPr bwMode="auto">
              <a:xfrm>
                <a:off x="4208" y="1304"/>
                <a:ext cx="482" cy="17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10      2</a:t>
                </a:r>
              </a:p>
            </p:txBody>
          </p:sp>
          <p:sp>
            <p:nvSpPr>
              <p:cNvPr id="57492"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93" name="Rectangle 112"/>
              <p:cNvSpPr>
                <a:spLocks noChangeArrowheads="1"/>
              </p:cNvSpPr>
              <p:nvPr/>
            </p:nvSpPr>
            <p:spPr bwMode="auto">
              <a:xfrm>
                <a:off x="4169" y="1111"/>
                <a:ext cx="6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sp>
            <p:nvSpPr>
              <p:cNvPr id="57494"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95"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87" name="Rectangle 115"/>
              <p:cNvSpPr>
                <a:spLocks noChangeArrowheads="1"/>
              </p:cNvSpPr>
              <p:nvPr/>
            </p:nvSpPr>
            <p:spPr bwMode="auto">
              <a:xfrm>
                <a:off x="4187" y="1417"/>
                <a:ext cx="489" cy="173"/>
              </a:xfrm>
              <a:prstGeom prst="rect">
                <a:avLst/>
              </a:prstGeom>
              <a:noFill/>
              <a:ln w="12700">
                <a:noFill/>
                <a:miter lim="800000"/>
                <a:headEnd/>
                <a:tailEnd/>
              </a:ln>
              <a:effectLst/>
            </p:spPr>
            <p:txBody>
              <a:bodyPr wrap="none" lIns="90487" tIns="44450" rIns="90487" bIns="44450">
                <a:spAutoFit/>
              </a:bodyPr>
              <a:lstStyle/>
              <a:p>
                <a:pPr algn="ctr"/>
                <a:r>
                  <a:rPr lang="en-US" sz="1200" b="1">
                    <a:solidFill>
                      <a:srgbClr val="000000"/>
                    </a:solidFill>
                    <a:effectLst>
                      <a:outerShdw blurRad="38100" dist="38100" dir="2700000" algn="tl">
                        <a:srgbClr val="FFFFFF"/>
                      </a:outerShdw>
                    </a:effectLst>
                    <a:latin typeface="Kruti Dev 010" charset="0"/>
                  </a:rPr>
                  <a:t>Hkfo";oDrk</a:t>
                </a:r>
              </a:p>
            </p:txBody>
          </p:sp>
          <p:sp>
            <p:nvSpPr>
              <p:cNvPr id="57497"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98" name="Rectangle 117"/>
              <p:cNvSpPr>
                <a:spLocks noChangeArrowheads="1"/>
              </p:cNvSpPr>
              <p:nvPr/>
            </p:nvSpPr>
            <p:spPr bwMode="auto">
              <a:xfrm>
                <a:off x="4168" y="876"/>
                <a:ext cx="6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 - Mh - ,l</a:t>
                </a:r>
              </a:p>
            </p:txBody>
          </p:sp>
          <p:sp>
            <p:nvSpPr>
              <p:cNvPr id="57499"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00"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01"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02" name="Rectangle 121"/>
              <p:cNvSpPr>
                <a:spLocks noChangeArrowheads="1"/>
              </p:cNvSpPr>
              <p:nvPr/>
            </p:nvSpPr>
            <p:spPr bwMode="auto">
              <a:xfrm>
                <a:off x="4145" y="773"/>
                <a:ext cx="5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b="1">
                    <a:solidFill>
                      <a:srgbClr val="000000"/>
                    </a:solidFill>
                    <a:latin typeface="Kruti Dev 010" charset="0"/>
                  </a:rPr>
                  <a:t>jktoa'k</a:t>
                </a:r>
              </a:p>
            </p:txBody>
          </p:sp>
          <p:sp>
            <p:nvSpPr>
              <p:cNvPr id="57503" name="Rectangle 122"/>
              <p:cNvSpPr>
                <a:spLocks noChangeArrowheads="1"/>
              </p:cNvSpPr>
              <p:nvPr/>
            </p:nvSpPr>
            <p:spPr bwMode="auto">
              <a:xfrm>
                <a:off x="4415" y="1214"/>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7504" name="Line 123"/>
              <p:cNvSpPr>
                <a:spLocks noChangeShapeType="1"/>
              </p:cNvSpPr>
              <p:nvPr/>
            </p:nvSpPr>
            <p:spPr bwMode="auto">
              <a:xfrm>
                <a:off x="4434"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505"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pic>
        <p:nvPicPr>
          <p:cNvPr id="57351" name="Picture 129"/>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7352"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57353" name="Rectangle 131"/>
          <p:cNvSpPr>
            <a:spLocks noChangeArrowheads="1"/>
          </p:cNvSpPr>
          <p:nvPr/>
        </p:nvSpPr>
        <p:spPr bwMode="auto">
          <a:xfrm>
            <a:off x="3038475" y="434975"/>
            <a:ext cx="247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 </a:t>
            </a:r>
          </a:p>
        </p:txBody>
      </p:sp>
      <p:sp>
        <p:nvSpPr>
          <p:cNvPr id="57354"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355"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356"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357"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358"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359" name="Rectangle 137"/>
          <p:cNvSpPr>
            <a:spLocks noChangeArrowheads="1"/>
          </p:cNvSpPr>
          <p:nvPr/>
        </p:nvSpPr>
        <p:spPr bwMode="auto">
          <a:xfrm>
            <a:off x="6238875" y="4462463"/>
            <a:ext cx="1968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Kruti Dev 010" charset="0"/>
              </a:rPr>
              <a:t>S</a:t>
            </a:r>
          </a:p>
        </p:txBody>
      </p:sp>
      <p:sp>
        <p:nvSpPr>
          <p:cNvPr id="566410" name="Rectangle 138"/>
          <p:cNvSpPr>
            <a:spLocks noChangeArrowheads="1"/>
          </p:cNvSpPr>
          <p:nvPr/>
        </p:nvSpPr>
        <p:spPr bwMode="auto">
          <a:xfrm>
            <a:off x="4878388" y="1982788"/>
            <a:ext cx="1006475" cy="2746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FFFF00"/>
                </a:solidFill>
                <a:latin typeface="Kruti Dev 010" charset="0"/>
              </a:rPr>
              <a:t>¼„ŒŒŒ ch-lh-½ </a:t>
            </a:r>
          </a:p>
        </p:txBody>
      </p:sp>
      <p:sp>
        <p:nvSpPr>
          <p:cNvPr id="566411" name="Rectangle 139"/>
          <p:cNvSpPr>
            <a:spLocks noChangeArrowheads="1"/>
          </p:cNvSpPr>
          <p:nvPr/>
        </p:nvSpPr>
        <p:spPr bwMode="auto">
          <a:xfrm>
            <a:off x="246113" y="2371616"/>
            <a:ext cx="3458780"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lh  </a:t>
            </a:r>
            <a:r>
              <a:rPr lang="x-none"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a:t>
            </a: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 </a:t>
            </a: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 ts </a:t>
            </a:r>
          </a:p>
        </p:txBody>
      </p:sp>
      <p:sp>
        <p:nvSpPr>
          <p:cNvPr id="566413" name="Rectangle 141"/>
          <p:cNvSpPr>
            <a:spLocks noChangeArrowheads="1"/>
          </p:cNvSpPr>
          <p:nvPr/>
        </p:nvSpPr>
        <p:spPr bwMode="auto">
          <a:xfrm>
            <a:off x="504825" y="3475038"/>
            <a:ext cx="3463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hi-in" sz="5400">
                <a:solidFill>
                  <a:srgbClr val="00FF00"/>
                </a:solidFill>
                <a:effectLst>
                  <a:outerShdw blurRad="38100" dist="38100" dir="2700000" algn="tl">
                    <a:srgbClr val="000000"/>
                  </a:outerShdw>
                </a:effectLst>
                <a:latin typeface="Kruti Dev 010" charset="0"/>
                <a:cs typeface="Mangal" charset="0"/>
              </a:rPr>
              <a:t>‰</a:t>
            </a:r>
            <a:r>
              <a:rPr lang="en-US" sz="5400">
                <a:solidFill>
                  <a:srgbClr val="00FF00"/>
                </a:solidFill>
                <a:effectLst>
                  <a:outerShdw blurRad="38100" dist="38100" dir="2700000" algn="tl">
                    <a:srgbClr val="000000"/>
                  </a:outerShdw>
                </a:effectLst>
                <a:latin typeface="Kruti Dev 010" charset="0"/>
                <a:cs typeface="Mangal" charset="0"/>
              </a:rPr>
              <a:t> ¾ </a:t>
            </a:r>
            <a:r>
              <a:rPr lang="hi-in" sz="5400">
                <a:solidFill>
                  <a:srgbClr val="00FF00"/>
                </a:solidFill>
                <a:effectLst>
                  <a:outerShdw blurRad="38100" dist="38100" dir="2700000" algn="tl">
                    <a:srgbClr val="000000"/>
                  </a:outerShdw>
                </a:effectLst>
                <a:latin typeface="Kruti Dev 010" charset="0"/>
                <a:cs typeface="Mangal" charset="0"/>
              </a:rPr>
              <a:t>†$…</a:t>
            </a:r>
            <a:endParaRPr lang="en-US" sz="5400">
              <a:solidFill>
                <a:srgbClr val="00FF00"/>
              </a:solidFill>
              <a:effectLst>
                <a:outerShdw blurRad="38100" dist="38100" dir="2700000" algn="tl">
                  <a:srgbClr val="000000"/>
                </a:outerShdw>
              </a:effectLst>
              <a:latin typeface="Kruti Dev 010" charset="0"/>
            </a:endParaRP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7364"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7365"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6419" name="Text Box 147"/>
          <p:cNvSpPr txBox="1">
            <a:spLocks noChangeArrowheads="1"/>
          </p:cNvSpPr>
          <p:nvPr/>
        </p:nvSpPr>
        <p:spPr bwMode="auto">
          <a:xfrm rot="-5385664">
            <a:off x="5785644" y="4333082"/>
            <a:ext cx="857250" cy="646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algn="ctr">
              <a:spcBef>
                <a:spcPct val="50000"/>
              </a:spcBef>
              <a:defRPr/>
            </a:pPr>
            <a:r>
              <a:rPr lang="en-US" sz="3600" b="1" dirty="0">
                <a:solidFill>
                  <a:srgbClr val="EEFF4B"/>
                </a:solidFill>
                <a:latin typeface="Kruti Dev 010" pitchFamily="2" charset="0"/>
                <a:ea typeface="+mn-ea"/>
                <a:cs typeface="+mn-cs"/>
              </a:rPr>
              <a:t>,l</a:t>
            </a:r>
          </a:p>
        </p:txBody>
      </p:sp>
      <p:sp>
        <p:nvSpPr>
          <p:cNvPr id="566420" name="Text Box 148"/>
          <p:cNvSpPr txBox="1">
            <a:spLocks noChangeArrowheads="1"/>
          </p:cNvSpPr>
          <p:nvPr/>
        </p:nvSpPr>
        <p:spPr bwMode="auto">
          <a:xfrm rot="-5400000">
            <a:off x="5918994" y="5328444"/>
            <a:ext cx="536575" cy="646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600" b="1" dirty="0">
                <a:solidFill>
                  <a:srgbClr val="EEFF4B"/>
                </a:solidFill>
                <a:latin typeface="Kruti Dev 010" pitchFamily="2" charset="0"/>
                <a:ea typeface="+mn-ea"/>
                <a:cs typeface="+mn-cs"/>
              </a:rPr>
              <a:t>ts</a:t>
            </a:r>
          </a:p>
        </p:txBody>
      </p:sp>
      <p:sp>
        <p:nvSpPr>
          <p:cNvPr id="57368" name="Rectangle 14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6422" name="Text Box 150"/>
          <p:cNvSpPr txBox="1">
            <a:spLocks noChangeArrowheads="1"/>
          </p:cNvSpPr>
          <p:nvPr/>
        </p:nvSpPr>
        <p:spPr bwMode="auto">
          <a:xfrm rot="-5388536">
            <a:off x="2782888" y="3808413"/>
            <a:ext cx="1966912" cy="646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b="1">
                <a:solidFill>
                  <a:srgbClr val="EEFF4B"/>
                </a:solidFill>
                <a:latin typeface="Kruti Dev 010" charset="0"/>
              </a:rPr>
              <a:t>† yksx</a:t>
            </a:r>
          </a:p>
        </p:txBody>
      </p:sp>
      <p:sp>
        <p:nvSpPr>
          <p:cNvPr id="57370" name="Rectangle 151"/>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371" name="Rectangle 152"/>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372" name="Rectangle 153"/>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373" name="Rectangle 154"/>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6427" name="Text Box 155"/>
          <p:cNvSpPr txBox="1">
            <a:spLocks noChangeArrowheads="1"/>
          </p:cNvSpPr>
          <p:nvPr/>
        </p:nvSpPr>
        <p:spPr bwMode="auto">
          <a:xfrm rot="-5400000">
            <a:off x="3308350" y="901701"/>
            <a:ext cx="534987" cy="646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600" b="1" dirty="0">
                <a:solidFill>
                  <a:srgbClr val="EEFF4B"/>
                </a:solidFill>
                <a:latin typeface="Kruti Dev 010" pitchFamily="2" charset="0"/>
                <a:ea typeface="+mn-ea"/>
                <a:cs typeface="+mn-cs"/>
              </a:rPr>
              <a:t>l</a:t>
            </a:r>
          </a:p>
        </p:txBody>
      </p:sp>
      <p:sp>
        <p:nvSpPr>
          <p:cNvPr id="57375" name="Freeform 156"/>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7376"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377"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66431" name="Rectangle 159"/>
          <p:cNvSpPr>
            <a:spLocks noChangeArrowheads="1"/>
          </p:cNvSpPr>
          <p:nvPr/>
        </p:nvSpPr>
        <p:spPr bwMode="auto">
          <a:xfrm>
            <a:off x="4921250" y="4211638"/>
            <a:ext cx="857250" cy="2428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FFFF00"/>
                </a:solidFill>
                <a:latin typeface="Kruti Dev 010" charset="0"/>
              </a:rPr>
              <a:t>¼ƒ‡ŒŒ ch-lh-½ </a:t>
            </a:r>
          </a:p>
        </p:txBody>
      </p:sp>
      <p:sp>
        <p:nvSpPr>
          <p:cNvPr id="57379"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57380" name="Freeform 162"/>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7381"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7382"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57383" name="Freeform 165"/>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7384"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57385"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nvGrpSpPr>
          <p:cNvPr id="57386" name="Group 168"/>
          <p:cNvGrpSpPr>
            <a:grpSpLocks/>
          </p:cNvGrpSpPr>
          <p:nvPr/>
        </p:nvGrpSpPr>
        <p:grpSpPr bwMode="auto">
          <a:xfrm>
            <a:off x="6591300" y="4418013"/>
            <a:ext cx="952500" cy="527050"/>
            <a:chOff x="4152" y="2783"/>
            <a:chExt cx="600" cy="332"/>
          </a:xfrm>
        </p:grpSpPr>
        <p:sp>
          <p:nvSpPr>
            <p:cNvPr id="57464"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57465"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57466"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566444" name="Rectangle 172"/>
          <p:cNvSpPr>
            <a:spLocks noChangeArrowheads="1"/>
          </p:cNvSpPr>
          <p:nvPr/>
        </p:nvSpPr>
        <p:spPr bwMode="auto">
          <a:xfrm>
            <a:off x="7269163" y="4330700"/>
            <a:ext cx="803275"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FFFF00"/>
                </a:solidFill>
                <a:latin typeface="Kruti Dev 010" charset="0"/>
              </a:rPr>
              <a:t>¼‡ŒŒch-lh-½</a:t>
            </a:r>
          </a:p>
        </p:txBody>
      </p:sp>
      <p:sp>
        <p:nvSpPr>
          <p:cNvPr id="57388"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89"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90" name="Rectangle 175"/>
          <p:cNvSpPr>
            <a:spLocks noChangeArrowheads="1"/>
          </p:cNvSpPr>
          <p:nvPr/>
        </p:nvSpPr>
        <p:spPr bwMode="auto">
          <a:xfrm>
            <a:off x="6596063" y="3205163"/>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nklrk</a:t>
            </a:r>
          </a:p>
        </p:txBody>
      </p:sp>
      <p:sp>
        <p:nvSpPr>
          <p:cNvPr id="57391"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92"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93"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94" name="Rectangle 179"/>
          <p:cNvSpPr>
            <a:spLocks noChangeArrowheads="1"/>
          </p:cNvSpPr>
          <p:nvPr/>
        </p:nvSpPr>
        <p:spPr bwMode="auto">
          <a:xfrm>
            <a:off x="6599238" y="4394200"/>
            <a:ext cx="866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'kkafrdky</a:t>
            </a:r>
          </a:p>
        </p:txBody>
      </p:sp>
      <p:sp>
        <p:nvSpPr>
          <p:cNvPr id="57395"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96"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57397"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7398" name="Rectangle 183"/>
          <p:cNvSpPr>
            <a:spLocks noChangeArrowheads="1"/>
          </p:cNvSpPr>
          <p:nvPr/>
        </p:nvSpPr>
        <p:spPr bwMode="auto">
          <a:xfrm>
            <a:off x="6610350" y="5102225"/>
            <a:ext cx="495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;h'kq</a:t>
            </a:r>
          </a:p>
        </p:txBody>
      </p:sp>
      <p:sp>
        <p:nvSpPr>
          <p:cNvPr id="57399"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00"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01"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02"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03"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04"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05"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7408" name="Rectangle 193"/>
          <p:cNvSpPr>
            <a:spLocks noChangeArrowheads="1"/>
          </p:cNvSpPr>
          <p:nvPr/>
        </p:nvSpPr>
        <p:spPr bwMode="auto">
          <a:xfrm>
            <a:off x="5913438" y="628650"/>
            <a:ext cx="511175" cy="3592513"/>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6466" name="Text Box 194"/>
          <p:cNvSpPr txBox="1">
            <a:spLocks noChangeArrowheads="1"/>
          </p:cNvSpPr>
          <p:nvPr/>
        </p:nvSpPr>
        <p:spPr bwMode="auto">
          <a:xfrm rot="-5400000">
            <a:off x="4560094" y="2058194"/>
            <a:ext cx="3232150" cy="64611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b="1">
                <a:solidFill>
                  <a:srgbClr val="EEFF4B"/>
                </a:solidFill>
                <a:latin typeface="Kruti Dev 010" charset="0"/>
              </a:rPr>
              <a:t>… lekt</a:t>
            </a:r>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6468" name="Rectangle 19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57412"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566470" name="Text Box 198"/>
          <p:cNvSpPr txBox="1">
            <a:spLocks noChangeArrowheads="1"/>
          </p:cNvSpPr>
          <p:nvPr/>
        </p:nvSpPr>
        <p:spPr bwMode="auto">
          <a:xfrm>
            <a:off x="1751013" y="-22225"/>
            <a:ext cx="2917825"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mRifÙk ls ugsek;kg</a:t>
            </a:r>
          </a:p>
        </p:txBody>
      </p:sp>
      <p:sp>
        <p:nvSpPr>
          <p:cNvPr id="57414" name="Text Box 200"/>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66507" name="Rectangle 235"/>
          <p:cNvSpPr>
            <a:spLocks noChangeArrowheads="1"/>
          </p:cNvSpPr>
          <p:nvPr/>
        </p:nvSpPr>
        <p:spPr bwMode="auto">
          <a:xfrm>
            <a:off x="812641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53</a:t>
            </a:r>
          </a:p>
        </p:txBody>
      </p:sp>
      <p:sp>
        <p:nvSpPr>
          <p:cNvPr id="566521" name="Rectangle 249"/>
          <p:cNvSpPr>
            <a:spLocks noChangeArrowheads="1"/>
          </p:cNvSpPr>
          <p:nvPr/>
        </p:nvSpPr>
        <p:spPr bwMode="auto">
          <a:xfrm>
            <a:off x="5164138" y="2278063"/>
            <a:ext cx="463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ruti Dev 010" charset="0"/>
              </a:rPr>
              <a:t>,lh</a:t>
            </a:r>
            <a:endParaRPr lang="en-US" sz="1600" i="1">
              <a:solidFill>
                <a:schemeClr val="tx1"/>
              </a:solidFill>
              <a:latin typeface="Kruti Dev 010" charset="0"/>
            </a:endParaRPr>
          </a:p>
        </p:txBody>
      </p:sp>
      <p:sp>
        <p:nvSpPr>
          <p:cNvPr id="566534" name="Rectangle 262"/>
          <p:cNvSpPr>
            <a:spLocks noChangeArrowheads="1"/>
          </p:cNvSpPr>
          <p:nvPr/>
        </p:nvSpPr>
        <p:spPr bwMode="auto">
          <a:xfrm>
            <a:off x="5168900" y="5302250"/>
            <a:ext cx="595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ruti Dev 010" charset="0"/>
              </a:rPr>
              <a:t>,ylh</a:t>
            </a:r>
            <a:endParaRPr lang="en-US" sz="1600" i="1">
              <a:solidFill>
                <a:schemeClr val="tx1"/>
              </a:solidFill>
              <a:latin typeface="Kruti Dev 010" charset="0"/>
            </a:endParaRPr>
          </a:p>
        </p:txBody>
      </p:sp>
      <p:sp>
        <p:nvSpPr>
          <p:cNvPr id="566547" name="Rectangle 275"/>
          <p:cNvSpPr>
            <a:spLocks noChangeArrowheads="1"/>
          </p:cNvSpPr>
          <p:nvPr/>
        </p:nvSpPr>
        <p:spPr bwMode="auto">
          <a:xfrm>
            <a:off x="7561263" y="1403350"/>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ruti Dev 010" charset="0"/>
              </a:rPr>
              <a:t>Mhlh</a:t>
            </a:r>
            <a:endParaRPr lang="en-US" sz="1600" i="1">
              <a:solidFill>
                <a:schemeClr val="tx1"/>
              </a:solidFill>
              <a:latin typeface="Kruti Dev 010" charset="0"/>
            </a:endParaRPr>
          </a:p>
        </p:txBody>
      </p:sp>
      <p:sp>
        <p:nvSpPr>
          <p:cNvPr id="566560" name="Rectangle 288"/>
          <p:cNvSpPr>
            <a:spLocks noChangeArrowheads="1"/>
          </p:cNvSpPr>
          <p:nvPr/>
        </p:nvSpPr>
        <p:spPr bwMode="auto">
          <a:xfrm>
            <a:off x="7561263" y="2216150"/>
            <a:ext cx="571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ruti Dev 010" charset="0"/>
              </a:rPr>
              <a:t>,ulh</a:t>
            </a:r>
          </a:p>
        </p:txBody>
      </p:sp>
      <p:grpSp>
        <p:nvGrpSpPr>
          <p:cNvPr id="57420" name="Group 271"/>
          <p:cNvGrpSpPr>
            <a:grpSpLocks/>
          </p:cNvGrpSpPr>
          <p:nvPr/>
        </p:nvGrpSpPr>
        <p:grpSpPr bwMode="auto">
          <a:xfrm>
            <a:off x="8001000" y="3436938"/>
            <a:ext cx="1092200" cy="1843087"/>
            <a:chOff x="8001000" y="3436938"/>
            <a:chExt cx="1091644" cy="1843087"/>
          </a:xfrm>
        </p:grpSpPr>
        <p:grpSp>
          <p:nvGrpSpPr>
            <p:cNvPr id="57432" name="Group 139"/>
            <p:cNvGrpSpPr>
              <a:grpSpLocks/>
            </p:cNvGrpSpPr>
            <p:nvPr/>
          </p:nvGrpSpPr>
          <p:grpSpPr bwMode="auto">
            <a:xfrm>
              <a:off x="8026400" y="3448050"/>
              <a:ext cx="973138" cy="1831975"/>
              <a:chOff x="5056" y="2172"/>
              <a:chExt cx="613" cy="1154"/>
            </a:xfrm>
          </p:grpSpPr>
          <p:sp>
            <p:nvSpPr>
              <p:cNvPr id="57448"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7449"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57450"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57451"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52"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453"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454"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55"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56"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57"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58"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59"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60"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61"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62"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463"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7433" name="Rectangle 168"/>
            <p:cNvSpPr>
              <a:spLocks noChangeArrowheads="1"/>
            </p:cNvSpPr>
            <p:nvPr/>
          </p:nvSpPr>
          <p:spPr bwMode="auto">
            <a:xfrm>
              <a:off x="8437563" y="4951413"/>
              <a:ext cx="56906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cschyksu</a:t>
              </a:r>
            </a:p>
          </p:txBody>
        </p:sp>
        <p:sp>
          <p:nvSpPr>
            <p:cNvPr id="57434" name="Rectangle 169"/>
            <p:cNvSpPr>
              <a:spLocks noChangeArrowheads="1"/>
            </p:cNvSpPr>
            <p:nvPr/>
          </p:nvSpPr>
          <p:spPr bwMode="auto">
            <a:xfrm>
              <a:off x="8537575" y="4776788"/>
              <a:ext cx="36548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57435" name="Rectangle 197"/>
            <p:cNvSpPr>
              <a:spLocks noChangeArrowheads="1"/>
            </p:cNvSpPr>
            <p:nvPr/>
          </p:nvSpPr>
          <p:spPr bwMode="auto">
            <a:xfrm>
              <a:off x="8056563" y="4773613"/>
              <a:ext cx="78707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7436" name="Rectangle 159"/>
            <p:cNvSpPr>
              <a:spLocks noChangeArrowheads="1"/>
            </p:cNvSpPr>
            <p:nvPr/>
          </p:nvSpPr>
          <p:spPr bwMode="auto">
            <a:xfrm>
              <a:off x="8001000" y="4594225"/>
              <a:ext cx="109164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7437" name="Rectangle 123"/>
            <p:cNvSpPr>
              <a:spLocks noChangeArrowheads="1"/>
            </p:cNvSpPr>
            <p:nvPr/>
          </p:nvSpPr>
          <p:spPr bwMode="auto">
            <a:xfrm>
              <a:off x="8054975" y="3559175"/>
              <a:ext cx="891269"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297" name="Rectangle 124"/>
            <p:cNvSpPr>
              <a:spLocks noChangeArrowheads="1"/>
            </p:cNvSpPr>
            <p:nvPr/>
          </p:nvSpPr>
          <p:spPr bwMode="auto">
            <a:xfrm>
              <a:off x="8051774" y="3741738"/>
              <a:ext cx="1007550" cy="258762"/>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100" b="1">
                  <a:solidFill>
                    <a:srgbClr val="000000"/>
                  </a:solidFill>
                  <a:effectLst>
                    <a:outerShdw blurRad="38100" dist="38100" dir="2700000" algn="tl">
                      <a:srgbClr val="FFFFFF"/>
                    </a:outerShdw>
                  </a:effectLst>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57439" name="Rectangle 126"/>
            <p:cNvSpPr>
              <a:spLocks noChangeArrowheads="1"/>
            </p:cNvSpPr>
            <p:nvPr/>
          </p:nvSpPr>
          <p:spPr bwMode="auto">
            <a:xfrm>
              <a:off x="8064500" y="3910013"/>
              <a:ext cx="100347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mÙkj</a:t>
              </a:r>
              <a:r>
                <a:rPr lang="en-US" sz="800" b="1">
                  <a:solidFill>
                    <a:srgbClr val="000000"/>
                  </a:solidFill>
                  <a:latin typeface="Kruti Dev 010" charset="0"/>
                </a:rPr>
                <a:t>       </a:t>
              </a:r>
              <a:r>
                <a:rPr lang="en-US" sz="1100" b="1">
                  <a:solidFill>
                    <a:srgbClr val="000000"/>
                  </a:solidFill>
                  <a:latin typeface="Kruti Dev 010" charset="0"/>
                </a:rPr>
                <a:t>nf{k.k</a:t>
              </a:r>
            </a:p>
          </p:txBody>
        </p:sp>
        <p:grpSp>
          <p:nvGrpSpPr>
            <p:cNvPr id="57440" name="Group 133"/>
            <p:cNvGrpSpPr>
              <a:grpSpLocks/>
            </p:cNvGrpSpPr>
            <p:nvPr/>
          </p:nvGrpSpPr>
          <p:grpSpPr bwMode="auto">
            <a:xfrm>
              <a:off x="8037513" y="4071938"/>
              <a:ext cx="963612" cy="433387"/>
              <a:chOff x="5063" y="2565"/>
              <a:chExt cx="607" cy="273"/>
            </a:xfrm>
          </p:grpSpPr>
          <p:sp>
            <p:nvSpPr>
              <p:cNvPr id="57445" name="Rectangle 134"/>
              <p:cNvSpPr>
                <a:spLocks noChangeArrowheads="1"/>
              </p:cNvSpPr>
              <p:nvPr/>
            </p:nvSpPr>
            <p:spPr bwMode="auto">
              <a:xfrm>
                <a:off x="5063" y="2570"/>
                <a:ext cx="38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btjk;y</a:t>
                </a:r>
              </a:p>
            </p:txBody>
          </p:sp>
          <p:sp>
            <p:nvSpPr>
              <p:cNvPr id="57446" name="Rectangle 135"/>
              <p:cNvSpPr>
                <a:spLocks noChangeArrowheads="1"/>
              </p:cNvSpPr>
              <p:nvPr/>
            </p:nvSpPr>
            <p:spPr bwMode="auto">
              <a:xfrm>
                <a:off x="5311" y="2565"/>
                <a:ext cx="35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;gwnk</a:t>
                </a:r>
              </a:p>
            </p:txBody>
          </p:sp>
          <p:sp>
            <p:nvSpPr>
              <p:cNvPr id="57447" name="Rectangle 136"/>
              <p:cNvSpPr>
                <a:spLocks noChangeArrowheads="1"/>
              </p:cNvSpPr>
              <p:nvPr/>
            </p:nvSpPr>
            <p:spPr bwMode="auto">
              <a:xfrm>
                <a:off x="5105" y="2675"/>
                <a:ext cx="454"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grpSp>
        <p:sp>
          <p:nvSpPr>
            <p:cNvPr id="57441" name="Rectangle 302"/>
            <p:cNvSpPr>
              <a:spLocks noChangeArrowheads="1"/>
            </p:cNvSpPr>
            <p:nvPr/>
          </p:nvSpPr>
          <p:spPr bwMode="auto">
            <a:xfrm>
              <a:off x="8018463" y="3436938"/>
              <a:ext cx="836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jktoa'k</a:t>
              </a:r>
            </a:p>
          </p:txBody>
        </p:sp>
        <p:sp>
          <p:nvSpPr>
            <p:cNvPr id="57442" name="Rectangle 136"/>
            <p:cNvSpPr>
              <a:spLocks noChangeArrowheads="1"/>
            </p:cNvSpPr>
            <p:nvPr/>
          </p:nvSpPr>
          <p:spPr bwMode="auto">
            <a:xfrm>
              <a:off x="8104188" y="4246563"/>
              <a:ext cx="72135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10      2</a:t>
              </a:r>
            </a:p>
          </p:txBody>
        </p:sp>
        <p:sp>
          <p:nvSpPr>
            <p:cNvPr id="305" name="Rectangle 129"/>
            <p:cNvSpPr>
              <a:spLocks noChangeArrowheads="1"/>
            </p:cNvSpPr>
            <p:nvPr/>
          </p:nvSpPr>
          <p:spPr bwMode="auto">
            <a:xfrm>
              <a:off x="8129523" y="4427538"/>
              <a:ext cx="775892" cy="274637"/>
            </a:xfrm>
            <a:prstGeom prst="rect">
              <a:avLst/>
            </a:prstGeom>
            <a:noFill/>
            <a:ln w="12700">
              <a:noFill/>
              <a:miter lim="800000"/>
              <a:headEnd/>
              <a:tailEnd/>
            </a:ln>
            <a:effectLst/>
          </p:spPr>
          <p:txBody>
            <a:bodyPr wrap="none"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sp>
          <p:nvSpPr>
            <p:cNvPr id="57444" name="Rectangle 198"/>
            <p:cNvSpPr>
              <a:spLocks noChangeArrowheads="1"/>
            </p:cNvSpPr>
            <p:nvPr/>
          </p:nvSpPr>
          <p:spPr bwMode="auto">
            <a:xfrm>
              <a:off x="8016875" y="4953000"/>
              <a:ext cx="72936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grpSp>
      <p:sp>
        <p:nvSpPr>
          <p:cNvPr id="57421" name="Rectangle 168"/>
          <p:cNvSpPr>
            <a:spLocks noChangeArrowheads="1"/>
          </p:cNvSpPr>
          <p:nvPr/>
        </p:nvSpPr>
        <p:spPr bwMode="auto">
          <a:xfrm>
            <a:off x="6980238" y="2792413"/>
            <a:ext cx="568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cschyksu</a:t>
            </a:r>
          </a:p>
        </p:txBody>
      </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7423" name="Rectangle 169"/>
          <p:cNvSpPr>
            <a:spLocks noChangeArrowheads="1"/>
          </p:cNvSpPr>
          <p:nvPr/>
        </p:nvSpPr>
        <p:spPr bwMode="auto">
          <a:xfrm>
            <a:off x="7080250" y="2617788"/>
            <a:ext cx="3651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350</a:t>
            </a:r>
          </a:p>
        </p:txBody>
      </p:sp>
      <p:sp>
        <p:nvSpPr>
          <p:cNvPr id="57424" name="Rectangle 197"/>
          <p:cNvSpPr>
            <a:spLocks noChangeArrowheads="1"/>
          </p:cNvSpPr>
          <p:nvPr/>
        </p:nvSpPr>
        <p:spPr bwMode="auto">
          <a:xfrm>
            <a:off x="6599238" y="2614613"/>
            <a:ext cx="7874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200  </a:t>
            </a:r>
            <a:r>
              <a:rPr lang="en-US" sz="800" b="1">
                <a:solidFill>
                  <a:srgbClr val="000000"/>
                </a:solidFill>
                <a:latin typeface="Kruti Dev 010" charset="0"/>
              </a:rPr>
              <a:t>      </a:t>
            </a:r>
          </a:p>
        </p:txBody>
      </p:sp>
      <p:sp>
        <p:nvSpPr>
          <p:cNvPr id="57425" name="Rectangle 159"/>
          <p:cNvSpPr>
            <a:spLocks noChangeArrowheads="1"/>
          </p:cNvSpPr>
          <p:nvPr/>
        </p:nvSpPr>
        <p:spPr bwMode="auto">
          <a:xfrm>
            <a:off x="6543675" y="2435225"/>
            <a:ext cx="10922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100" b="1">
                <a:solidFill>
                  <a:srgbClr val="000000"/>
                </a:solidFill>
                <a:latin typeface="Kruti Dev 010" charset="0"/>
              </a:rPr>
              <a:t>20&amp;ts</a:t>
            </a:r>
            <a:r>
              <a:rPr lang="en-US" sz="800" b="1">
                <a:solidFill>
                  <a:srgbClr val="000000"/>
                </a:solidFill>
                <a:latin typeface="Kruti Dev 010" charset="0"/>
              </a:rPr>
              <a:t>    </a:t>
            </a:r>
            <a:r>
              <a:rPr lang="en-US" sz="1100" b="1">
                <a:solidFill>
                  <a:srgbClr val="000000"/>
                </a:solidFill>
                <a:latin typeface="Kruti Dev 010" charset="0"/>
              </a:rPr>
              <a:t>20&amp;vkj</a:t>
            </a:r>
          </a:p>
        </p:txBody>
      </p:sp>
      <p:sp>
        <p:nvSpPr>
          <p:cNvPr id="57426" name="Rectangle 198"/>
          <p:cNvSpPr>
            <a:spLocks noChangeArrowheads="1"/>
          </p:cNvSpPr>
          <p:nvPr/>
        </p:nvSpPr>
        <p:spPr bwMode="auto">
          <a:xfrm>
            <a:off x="6559550" y="2794000"/>
            <a:ext cx="728663"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b="1">
                <a:solidFill>
                  <a:srgbClr val="000000"/>
                </a:solidFill>
                <a:latin typeface="Kruti Dev 010" charset="0"/>
              </a:rPr>
              <a:t>vlhfj;k</a:t>
            </a:r>
            <a:r>
              <a:rPr lang="en-US" sz="800" b="1">
                <a:solidFill>
                  <a:srgbClr val="000000"/>
                </a:solidFill>
                <a:latin typeface="Kruti Dev 010" charset="0"/>
              </a:rPr>
              <a:t>   </a:t>
            </a:r>
          </a:p>
        </p:txBody>
      </p:sp>
      <p:sp>
        <p:nvSpPr>
          <p:cNvPr id="273" name="Rectangle 272"/>
          <p:cNvSpPr/>
          <p:nvPr/>
        </p:nvSpPr>
        <p:spPr>
          <a:xfrm>
            <a:off x="40204"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7428" name="Rectangle 273"/>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7429" name="Rectangle 270"/>
          <p:cNvSpPr>
            <a:spLocks noChangeArrowheads="1"/>
          </p:cNvSpPr>
          <p:nvPr/>
        </p:nvSpPr>
        <p:spPr bwMode="auto">
          <a:xfrm>
            <a:off x="1371600" y="2822575"/>
            <a:ext cx="582613" cy="46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7430" name="Rectangle 271"/>
          <p:cNvSpPr>
            <a:spLocks noChangeArrowheads="1"/>
          </p:cNvSpPr>
          <p:nvPr/>
        </p:nvSpPr>
        <p:spPr bwMode="auto">
          <a:xfrm>
            <a:off x="514350" y="3889375"/>
            <a:ext cx="604838" cy="44450"/>
          </a:xfrm>
          <a:prstGeom prst="rect">
            <a:avLst/>
          </a:prstGeom>
          <a:solidFill>
            <a:srgbClr val="66FF33"/>
          </a:solidFill>
          <a:ln w="12700">
            <a:solidFill>
              <a:srgbClr val="66FF33"/>
            </a:solidFill>
            <a:round/>
            <a:headEnd/>
            <a:tailEnd/>
          </a:ln>
        </p:spPr>
        <p:txBody>
          <a:bodyPr/>
          <a:lstStyle/>
          <a:p>
            <a:endParaRPr lang="en-US">
              <a:latin typeface="Kruti Dev 010" charset="0"/>
            </a:endParaRPr>
          </a:p>
        </p:txBody>
      </p:sp>
      <p:sp>
        <p:nvSpPr>
          <p:cNvPr id="274" name="Rectangle 273"/>
          <p:cNvSpPr/>
          <p:nvPr/>
        </p:nvSpPr>
        <p:spPr>
          <a:xfrm>
            <a:off x="245162" y="-75977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 presetClass="entr" presetSubtype="2" fill="hold" grpId="0" nodeType="afterEffect">
                                  <p:stCondLst>
                                    <p:cond delay="0"/>
                                  </p:stCondLst>
                                  <p:childTnLst>
                                    <p:set>
                                      <p:cBhvr>
                                        <p:cTn id="27" dur="1" fill="hold">
                                          <p:stCondLst>
                                            <p:cond delay="0"/>
                                          </p:stCondLst>
                                        </p:cTn>
                                        <p:tgtEl>
                                          <p:spTgt spid="566521"/>
                                        </p:tgtEl>
                                        <p:attrNameLst>
                                          <p:attrName>style.visibility</p:attrName>
                                        </p:attrNameLst>
                                      </p:cBhvr>
                                      <p:to>
                                        <p:strVal val="visible"/>
                                      </p:to>
                                    </p:set>
                                    <p:anim calcmode="lin" valueType="num">
                                      <p:cBhvr additive="base">
                                        <p:cTn id="28" dur="500" fill="hold"/>
                                        <p:tgtEl>
                                          <p:spTgt spid="566521"/>
                                        </p:tgtEl>
                                        <p:attrNameLst>
                                          <p:attrName>ppt_x</p:attrName>
                                        </p:attrNameLst>
                                      </p:cBhvr>
                                      <p:tavLst>
                                        <p:tav tm="0">
                                          <p:val>
                                            <p:strVal val="1+#ppt_w/2"/>
                                          </p:val>
                                        </p:tav>
                                        <p:tav tm="100000">
                                          <p:val>
                                            <p:strVal val="#ppt_x"/>
                                          </p:val>
                                        </p:tav>
                                      </p:tavLst>
                                    </p:anim>
                                    <p:anim calcmode="lin" valueType="num">
                                      <p:cBhvr additive="base">
                                        <p:cTn id="29" dur="500" fill="hold"/>
                                        <p:tgtEl>
                                          <p:spTgt spid="566521"/>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566534"/>
                                        </p:tgtEl>
                                        <p:attrNameLst>
                                          <p:attrName>style.visibility</p:attrName>
                                        </p:attrNameLst>
                                      </p:cBhvr>
                                      <p:to>
                                        <p:strVal val="visible"/>
                                      </p:to>
                                    </p:set>
                                    <p:anim calcmode="lin" valueType="num">
                                      <p:cBhvr additive="base">
                                        <p:cTn id="33" dur="500" fill="hold"/>
                                        <p:tgtEl>
                                          <p:spTgt spid="566534"/>
                                        </p:tgtEl>
                                        <p:attrNameLst>
                                          <p:attrName>ppt_x</p:attrName>
                                        </p:attrNameLst>
                                      </p:cBhvr>
                                      <p:tavLst>
                                        <p:tav tm="0">
                                          <p:val>
                                            <p:strVal val="1+#ppt_w/2"/>
                                          </p:val>
                                        </p:tav>
                                        <p:tav tm="100000">
                                          <p:val>
                                            <p:strVal val="#ppt_x"/>
                                          </p:val>
                                        </p:tav>
                                      </p:tavLst>
                                    </p:anim>
                                    <p:anim calcmode="lin" valueType="num">
                                      <p:cBhvr additive="base">
                                        <p:cTn id="34" dur="500" fill="hold"/>
                                        <p:tgtEl>
                                          <p:spTgt spid="566534"/>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566547"/>
                                        </p:tgtEl>
                                        <p:attrNameLst>
                                          <p:attrName>style.visibility</p:attrName>
                                        </p:attrNameLst>
                                      </p:cBhvr>
                                      <p:to>
                                        <p:strVal val="visible"/>
                                      </p:to>
                                    </p:set>
                                    <p:anim calcmode="lin" valueType="num">
                                      <p:cBhvr additive="base">
                                        <p:cTn id="38" dur="500" fill="hold"/>
                                        <p:tgtEl>
                                          <p:spTgt spid="566547"/>
                                        </p:tgtEl>
                                        <p:attrNameLst>
                                          <p:attrName>ppt_x</p:attrName>
                                        </p:attrNameLst>
                                      </p:cBhvr>
                                      <p:tavLst>
                                        <p:tav tm="0">
                                          <p:val>
                                            <p:strVal val="1+#ppt_w/2"/>
                                          </p:val>
                                        </p:tav>
                                        <p:tav tm="100000">
                                          <p:val>
                                            <p:strVal val="#ppt_x"/>
                                          </p:val>
                                        </p:tav>
                                      </p:tavLst>
                                    </p:anim>
                                    <p:anim calcmode="lin" valueType="num">
                                      <p:cBhvr additive="base">
                                        <p:cTn id="39" dur="500" fill="hold"/>
                                        <p:tgtEl>
                                          <p:spTgt spid="566547"/>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3000"/>
                            </p:stCondLst>
                            <p:childTnLst>
                              <p:par>
                                <p:cTn id="41" presetID="2" presetClass="entr" presetSubtype="2" fill="hold" grpId="0" nodeType="afterEffect">
                                  <p:stCondLst>
                                    <p:cond delay="0"/>
                                  </p:stCondLst>
                                  <p:childTnLst>
                                    <p:set>
                                      <p:cBhvr>
                                        <p:cTn id="42" dur="1" fill="hold">
                                          <p:stCondLst>
                                            <p:cond delay="0"/>
                                          </p:stCondLst>
                                        </p:cTn>
                                        <p:tgtEl>
                                          <p:spTgt spid="566560"/>
                                        </p:tgtEl>
                                        <p:attrNameLst>
                                          <p:attrName>style.visibility</p:attrName>
                                        </p:attrNameLst>
                                      </p:cBhvr>
                                      <p:to>
                                        <p:strVal val="visible"/>
                                      </p:to>
                                    </p:set>
                                    <p:anim calcmode="lin" valueType="num">
                                      <p:cBhvr additive="base">
                                        <p:cTn id="43" dur="500" fill="hold"/>
                                        <p:tgtEl>
                                          <p:spTgt spid="566560"/>
                                        </p:tgtEl>
                                        <p:attrNameLst>
                                          <p:attrName>ppt_x</p:attrName>
                                        </p:attrNameLst>
                                      </p:cBhvr>
                                      <p:tavLst>
                                        <p:tav tm="0">
                                          <p:val>
                                            <p:strVal val="1+#ppt_w/2"/>
                                          </p:val>
                                        </p:tav>
                                        <p:tav tm="100000">
                                          <p:val>
                                            <p:strVal val="#ppt_x"/>
                                          </p:val>
                                        </p:tav>
                                      </p:tavLst>
                                    </p:anim>
                                    <p:anim calcmode="lin" valueType="num">
                                      <p:cBhvr additive="base">
                                        <p:cTn id="44" dur="500" fill="hold"/>
                                        <p:tgtEl>
                                          <p:spTgt spid="56656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3500"/>
                            </p:stCondLst>
                            <p:childTnLst>
                              <p:par>
                                <p:cTn id="46" presetID="22" presetClass="entr" presetSubtype="2" fill="hold" grpId="0" nodeType="afterEffect">
                                  <p:stCondLst>
                                    <p:cond delay="0"/>
                                  </p:stCondLst>
                                  <p:childTnLst>
                                    <p:set>
                                      <p:cBhvr>
                                        <p:cTn id="47" dur="1" fill="hold">
                                          <p:stCondLst>
                                            <p:cond delay="0"/>
                                          </p:stCondLst>
                                        </p:cTn>
                                        <p:tgtEl>
                                          <p:spTgt spid="566506"/>
                                        </p:tgtEl>
                                        <p:attrNameLst>
                                          <p:attrName>style.visibility</p:attrName>
                                        </p:attrNameLst>
                                      </p:cBhvr>
                                      <p:to>
                                        <p:strVal val="visible"/>
                                      </p:to>
                                    </p:set>
                                    <p:animEffect transition="in" filter="wipe(right)">
                                      <p:cBhvr>
                                        <p:cTn id="4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21" grpId="0" autoUpdateAnimBg="0"/>
      <p:bldP spid="566534" grpId="0" autoUpdateAnimBg="0"/>
      <p:bldP spid="566547" grpId="0" autoUpdateAnimBg="0"/>
      <p:bldP spid="566560" grpId="0" autoUpdateAnimBg="0"/>
      <p:bldP spid="56650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58371"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8372"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8373"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8374"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8375"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8376"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8377"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8378"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58379"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614414" name="Oval 14"/>
          <p:cNvSpPr>
            <a:spLocks noChangeArrowheads="1"/>
          </p:cNvSpPr>
          <p:nvPr/>
        </p:nvSpPr>
        <p:spPr bwMode="auto">
          <a:xfrm>
            <a:off x="2130425" y="1092200"/>
            <a:ext cx="5054600" cy="4902200"/>
          </a:xfrm>
          <a:prstGeom prst="ellipse">
            <a:avLst/>
          </a:prstGeom>
          <a:noFill/>
          <a:ln w="5080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22900">
                <a:solidFill>
                  <a:srgbClr val="51DC00"/>
                </a:solidFill>
                <a:effectLst>
                  <a:outerShdw blurRad="38100" dist="38100" dir="2700000" algn="tl">
                    <a:srgbClr val="000000"/>
                  </a:outerShdw>
                </a:effectLst>
                <a:latin typeface="Kruti Dev 010" charset="0"/>
              </a:rPr>
              <a:t>lh</a:t>
            </a:r>
          </a:p>
        </p:txBody>
      </p:sp>
      <p:sp>
        <p:nvSpPr>
          <p:cNvPr id="614416" name="Rectangle 16"/>
          <p:cNvSpPr>
            <a:spLocks noChangeArrowheads="1"/>
          </p:cNvSpPr>
          <p:nvPr/>
        </p:nvSpPr>
        <p:spPr bwMode="auto">
          <a:xfrm>
            <a:off x="2097088" y="2163763"/>
            <a:ext cx="3624262" cy="18907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1700">
                <a:solidFill>
                  <a:srgbClr val="FAFD00"/>
                </a:solidFill>
                <a:effectLst>
                  <a:outerShdw blurRad="38100" dist="38100" dir="2700000" algn="tl">
                    <a:srgbClr val="000000"/>
                  </a:outerShdw>
                </a:effectLst>
                <a:latin typeface="Kruti Dev 010" charset="0"/>
              </a:rPr>
              <a:t>,</a:t>
            </a:r>
            <a:r>
              <a:rPr lang="en-US" sz="10600">
                <a:solidFill>
                  <a:srgbClr val="51DC00"/>
                </a:solidFill>
                <a:effectLst>
                  <a:outerShdw blurRad="38100" dist="38100" dir="2700000" algn="tl">
                    <a:srgbClr val="000000"/>
                  </a:outerShdw>
                </a:effectLst>
                <a:latin typeface="Kruti Dev 010" charset="0"/>
              </a:rPr>
              <a:t>  </a:t>
            </a:r>
            <a:r>
              <a:rPr lang="en-US" sz="11700">
                <a:solidFill>
                  <a:srgbClr val="FAFD00"/>
                </a:solidFill>
                <a:effectLst>
                  <a:outerShdw blurRad="38100" dist="38100" dir="2700000" algn="tl">
                    <a:srgbClr val="000000"/>
                  </a:outerShdw>
                </a:effectLst>
                <a:latin typeface="Kruti Dev 010" charset="0"/>
              </a:rPr>
              <a:t>vkj</a:t>
            </a:r>
          </a:p>
        </p:txBody>
      </p:sp>
      <p:sp>
        <p:nvSpPr>
          <p:cNvPr id="614417" name="Rectangle 17"/>
          <p:cNvSpPr>
            <a:spLocks noChangeArrowheads="1"/>
          </p:cNvSpPr>
          <p:nvPr/>
        </p:nvSpPr>
        <p:spPr bwMode="auto">
          <a:xfrm>
            <a:off x="3135313" y="4543425"/>
            <a:ext cx="3414712" cy="1320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altLang="ja-JP" sz="8000" b="1" i="1" dirty="0">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^^nklrk**</a:t>
            </a:r>
            <a:endParaRPr lang="en-US" sz="8000" b="1" i="1" dirty="0">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8384" name="Text Box 1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8385" name="Text Box 19"/>
          <p:cNvSpPr txBox="1">
            <a:spLocks noChangeArrowheads="1"/>
          </p:cNvSpPr>
          <p:nvPr/>
        </p:nvSpPr>
        <p:spPr bwMode="auto">
          <a:xfrm>
            <a:off x="8604250" y="6483350"/>
            <a:ext cx="273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sp>
        <p:nvSpPr>
          <p:cNvPr id="614420" name="Rectangle 20"/>
          <p:cNvSpPr>
            <a:spLocks noChangeArrowheads="1"/>
          </p:cNvSpPr>
          <p:nvPr/>
        </p:nvSpPr>
        <p:spPr bwMode="auto">
          <a:xfrm>
            <a:off x="8120063" y="653732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54</a:t>
            </a:r>
          </a:p>
        </p:txBody>
      </p:sp>
      <p:sp>
        <p:nvSpPr>
          <p:cNvPr id="23" name="Rectangle 22"/>
          <p:cNvSpPr/>
          <p:nvPr/>
        </p:nvSpPr>
        <p:spPr>
          <a:xfrm>
            <a:off x="40204" y="-61787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8388" name="Rectangle 23"/>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8389"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22" name="Rectangle 21"/>
          <p:cNvSpPr/>
          <p:nvPr/>
        </p:nvSpPr>
        <p:spPr>
          <a:xfrm>
            <a:off x="213630" y="-71247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59396" name="Text Box 5"/>
          <p:cNvSpPr txBox="1">
            <a:spLocks noChangeArrowheads="1"/>
          </p:cNvSpPr>
          <p:nvPr/>
        </p:nvSpPr>
        <p:spPr bwMode="auto">
          <a:xfrm>
            <a:off x="1778000" y="-22225"/>
            <a:ext cx="3940412" cy="523220"/>
          </a:xfrm>
          <a:prstGeom prst="rect">
            <a:avLst/>
          </a:prstGeom>
          <a:noFill/>
          <a:ln w="12700">
            <a:noFill/>
            <a:miter lim="800000"/>
            <a:headEnd/>
            <a:tailEnd/>
          </a:ln>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S PGothic" pitchFamily="34" charset="-128"/>
                <a:cs typeface="+mn-cs"/>
              </a:rPr>
              <a:t>„ </a:t>
            </a:r>
            <a:r>
              <a:rPr lang="en-US" b="1" dirty="0" err="1">
                <a:ln>
                  <a:solidFill>
                    <a:schemeClr val="tx1">
                      <a:lumMod val="95000"/>
                    </a:schemeClr>
                  </a:solidFill>
                </a:ln>
                <a:solidFill>
                  <a:schemeClr val="tx1"/>
                </a:solidFill>
                <a:latin typeface="Kruti Dev 010" pitchFamily="2" charset="0"/>
                <a:ea typeface="MS PGothic" pitchFamily="34" charset="-128"/>
                <a:cs typeface="+mn-cs"/>
              </a:rPr>
              <a:t>jktk</a:t>
            </a:r>
            <a:r>
              <a:rPr lang="en-US" b="1" dirty="0">
                <a:ln>
                  <a:solidFill>
                    <a:schemeClr val="tx1">
                      <a:lumMod val="95000"/>
                    </a:schemeClr>
                  </a:solidFill>
                </a:ln>
                <a:solidFill>
                  <a:schemeClr val="tx1"/>
                </a:solidFill>
                <a:latin typeface="Kruti Dev 010" pitchFamily="2" charset="0"/>
                <a:ea typeface="MS PGothic" pitchFamily="34" charset="-128"/>
                <a:cs typeface="+mn-cs"/>
              </a:rPr>
              <a:t> „</a:t>
            </a:r>
            <a:r>
              <a:rPr lang="en-US" b="1" dirty="0">
                <a:ln>
                  <a:solidFill>
                    <a:schemeClr val="tx1">
                      <a:lumMod val="95000"/>
                    </a:schemeClr>
                  </a:solidFill>
                </a:ln>
                <a:solidFill>
                  <a:schemeClr val="tx1"/>
                </a:solidFill>
                <a:latin typeface="Kruti Dev 010"/>
                <a:ea typeface="MS PGothic" pitchFamily="34" charset="-128"/>
                <a:cs typeface="+mn-cs"/>
              </a:rPr>
              <a:t>‡</a:t>
            </a:r>
            <a:r>
              <a:rPr lang="en-US" b="1" dirty="0">
                <a:ln>
                  <a:solidFill>
                    <a:schemeClr val="tx1">
                      <a:lumMod val="95000"/>
                    </a:schemeClr>
                  </a:solidFill>
                </a:ln>
                <a:solidFill>
                  <a:schemeClr val="tx1"/>
                </a:solidFill>
                <a:latin typeface="Kruti Dev 010" pitchFamily="2" charset="0"/>
                <a:ea typeface="MS PGothic" pitchFamily="34" charset="-128"/>
                <a:cs typeface="+mn-cs"/>
              </a:rPr>
              <a:t>%</a:t>
            </a:r>
            <a:r>
              <a:rPr lang="en-US" b="1" dirty="0">
                <a:ln>
                  <a:solidFill>
                    <a:schemeClr val="tx1">
                      <a:lumMod val="95000"/>
                    </a:schemeClr>
                  </a:solidFill>
                </a:ln>
                <a:solidFill>
                  <a:schemeClr val="tx1"/>
                </a:solidFill>
                <a:latin typeface="Kruti Dev 010"/>
                <a:ea typeface="MS PGothic" pitchFamily="34" charset="-128"/>
                <a:cs typeface="+mn-cs"/>
              </a:rPr>
              <a:t>„ƒ</a:t>
            </a:r>
            <a:r>
              <a:rPr lang="en-US" b="1" dirty="0">
                <a:ln>
                  <a:solidFill>
                    <a:schemeClr val="tx1">
                      <a:lumMod val="95000"/>
                    </a:schemeClr>
                  </a:solidFill>
                </a:ln>
                <a:solidFill>
                  <a:schemeClr val="tx1"/>
                </a:solidFill>
                <a:latin typeface="Kruti Dev 010" pitchFamily="2" charset="0"/>
                <a:ea typeface="MS PGothic" pitchFamily="34" charset="-128"/>
                <a:cs typeface="+mn-cs"/>
              </a:rPr>
              <a:t> ls </a:t>
            </a:r>
            <a:r>
              <a:rPr lang="en-US" b="1" dirty="0" err="1">
                <a:ln>
                  <a:solidFill>
                    <a:schemeClr val="tx1">
                      <a:lumMod val="95000"/>
                    </a:schemeClr>
                  </a:solidFill>
                </a:ln>
                <a:solidFill>
                  <a:schemeClr val="tx1"/>
                </a:solidFill>
                <a:latin typeface="Kruti Dev 010" pitchFamily="2" charset="0"/>
                <a:ea typeface="MS PGothic" pitchFamily="34" charset="-128"/>
                <a:cs typeface="+mn-cs"/>
              </a:rPr>
              <a:t>gktjk</a:t>
            </a:r>
            <a:r>
              <a:rPr lang="en-US" b="1" dirty="0">
                <a:ln>
                  <a:solidFill>
                    <a:schemeClr val="tx1">
                      <a:lumMod val="95000"/>
                    </a:schemeClr>
                  </a:solidFill>
                </a:ln>
                <a:solidFill>
                  <a:schemeClr val="tx1"/>
                </a:solidFill>
                <a:latin typeface="Kruti Dev 010" pitchFamily="2" charset="0"/>
                <a:ea typeface="MS PGothic" pitchFamily="34" charset="-128"/>
                <a:cs typeface="+mn-cs"/>
              </a:rPr>
              <a:t> </a:t>
            </a:r>
            <a:r>
              <a:rPr lang="en-US" b="1" dirty="0">
                <a:ln>
                  <a:solidFill>
                    <a:schemeClr val="tx1">
                      <a:lumMod val="95000"/>
                    </a:schemeClr>
                  </a:solidFill>
                </a:ln>
                <a:solidFill>
                  <a:schemeClr val="tx1"/>
                </a:solidFill>
                <a:latin typeface="Kruti Dev 010"/>
                <a:ea typeface="MS PGothic" pitchFamily="34" charset="-128"/>
                <a:cs typeface="+mn-cs"/>
              </a:rPr>
              <a:t>ƒ</a:t>
            </a:r>
            <a:r>
              <a:rPr lang="en-US" b="1" dirty="0">
                <a:ln>
                  <a:solidFill>
                    <a:schemeClr val="tx1">
                      <a:lumMod val="95000"/>
                    </a:schemeClr>
                  </a:solidFill>
                </a:ln>
                <a:solidFill>
                  <a:schemeClr val="tx1"/>
                </a:solidFill>
                <a:latin typeface="Kruti Dev 010" pitchFamily="2" charset="0"/>
                <a:ea typeface="MS PGothic" pitchFamily="34" charset="-128"/>
                <a:cs typeface="+mn-cs"/>
              </a:rPr>
              <a:t>%</a:t>
            </a:r>
            <a:r>
              <a:rPr lang="en-US" b="1" dirty="0">
                <a:ln>
                  <a:solidFill>
                    <a:schemeClr val="tx1">
                      <a:lumMod val="95000"/>
                    </a:schemeClr>
                  </a:solidFill>
                </a:ln>
                <a:solidFill>
                  <a:schemeClr val="tx1"/>
                </a:solidFill>
                <a:latin typeface="Kruti Dev 010"/>
                <a:ea typeface="MS PGothic" pitchFamily="34" charset="-128"/>
                <a:cs typeface="+mn-cs"/>
              </a:rPr>
              <a:t>…</a:t>
            </a:r>
            <a:endParaRPr lang="en-US" b="1" dirty="0">
              <a:ln>
                <a:solidFill>
                  <a:schemeClr val="tx1">
                    <a:lumMod val="95000"/>
                  </a:schemeClr>
                </a:solidFill>
              </a:ln>
              <a:solidFill>
                <a:schemeClr val="tx1"/>
              </a:solidFill>
              <a:latin typeface="Kruti Dev 010" pitchFamily="2" charset="0"/>
              <a:ea typeface="MS PGothic" pitchFamily="34" charset="-128"/>
              <a:cs typeface="+mn-cs"/>
            </a:endParaRPr>
          </a:p>
        </p:txBody>
      </p:sp>
      <p:sp>
        <p:nvSpPr>
          <p:cNvPr id="59397" name="Text Box 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70026" name="Rectangle 10"/>
          <p:cNvSpPr>
            <a:spLocks noChangeArrowheads="1"/>
          </p:cNvSpPr>
          <p:nvPr/>
        </p:nvSpPr>
        <p:spPr bwMode="auto">
          <a:xfrm>
            <a:off x="81232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55</a:t>
            </a:r>
          </a:p>
        </p:txBody>
      </p:sp>
      <p:sp>
        <p:nvSpPr>
          <p:cNvPr id="59399" name="Text Box 12"/>
          <p:cNvSpPr txBox="1">
            <a:spLocks noChangeArrowheads="1"/>
          </p:cNvSpPr>
          <p:nvPr/>
        </p:nvSpPr>
        <p:spPr bwMode="auto">
          <a:xfrm>
            <a:off x="465138" y="6564313"/>
            <a:ext cx="7286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Kruti Dev 010" charset="0"/>
              </a:rPr>
              <a:t>©2006 TBBMI</a:t>
            </a:r>
          </a:p>
        </p:txBody>
      </p:sp>
      <p:sp>
        <p:nvSpPr>
          <p:cNvPr id="470032" name="Oval 16"/>
          <p:cNvSpPr>
            <a:spLocks noChangeArrowheads="1"/>
          </p:cNvSpPr>
          <p:nvPr/>
        </p:nvSpPr>
        <p:spPr bwMode="auto">
          <a:xfrm>
            <a:off x="6434138" y="854075"/>
            <a:ext cx="1625600" cy="1606550"/>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9401"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470034" name="Rectangle 18"/>
          <p:cNvSpPr>
            <a:spLocks noChangeArrowheads="1"/>
          </p:cNvSpPr>
          <p:nvPr/>
        </p:nvSpPr>
        <p:spPr bwMode="auto">
          <a:xfrm>
            <a:off x="6724650"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3600">
                <a:solidFill>
                  <a:srgbClr val="FFEA18"/>
                </a:solidFill>
                <a:effectLst>
                  <a:outerShdw blurRad="38100" dist="38100" dir="2700000" algn="tl">
                    <a:srgbClr val="000000"/>
                  </a:outerShdw>
                </a:effectLst>
                <a:latin typeface="Kruti Dev 010" charset="0"/>
              </a:rPr>
              <a:t>,</a:t>
            </a:r>
            <a:r>
              <a:rPr lang="en-US" sz="1800">
                <a:solidFill>
                  <a:srgbClr val="51DC00"/>
                </a:solidFill>
                <a:effectLst>
                  <a:outerShdw blurRad="38100" dist="38100" dir="2700000" algn="tl">
                    <a:srgbClr val="000000"/>
                  </a:outerShdw>
                </a:effectLst>
                <a:latin typeface="Kruti Dev 010" charset="0"/>
              </a:rPr>
              <a:t> </a:t>
            </a:r>
            <a:r>
              <a:rPr lang="en-US" sz="3600">
                <a:solidFill>
                  <a:srgbClr val="FFEA18"/>
                </a:solidFill>
                <a:effectLst>
                  <a:outerShdw blurRad="38100" dist="38100" dir="2700000" algn="tl">
                    <a:srgbClr val="000000"/>
                  </a:outerShdw>
                </a:effectLst>
                <a:latin typeface="Kruti Dev 010" charset="0"/>
              </a:rPr>
              <a:t>vkj</a:t>
            </a:r>
            <a:r>
              <a:rPr lang="en-US" sz="3600">
                <a:solidFill>
                  <a:schemeClr val="tx2"/>
                </a:solidFill>
                <a:effectLst>
                  <a:outerShdw blurRad="38100" dist="38100" dir="2700000" algn="tl">
                    <a:srgbClr val="000000"/>
                  </a:outerShdw>
                </a:effectLst>
                <a:latin typeface="Kruti Dev 010" charset="0"/>
              </a:rPr>
              <a:t> </a:t>
            </a:r>
            <a:r>
              <a:rPr lang="en-US" sz="6000">
                <a:solidFill>
                  <a:srgbClr val="1CFF23"/>
                </a:solidFill>
                <a:effectLst>
                  <a:outerShdw blurRad="38100" dist="38100" dir="2700000" algn="tl">
                    <a:srgbClr val="000000"/>
                  </a:outerShdw>
                </a:effectLst>
                <a:latin typeface="Kruti Dev 010" charset="0"/>
              </a:rPr>
              <a:t>lh</a:t>
            </a:r>
          </a:p>
        </p:txBody>
      </p:sp>
      <p:grpSp>
        <p:nvGrpSpPr>
          <p:cNvPr id="59403" name="Group 21"/>
          <p:cNvGrpSpPr>
            <a:grpSpLocks/>
          </p:cNvGrpSpPr>
          <p:nvPr/>
        </p:nvGrpSpPr>
        <p:grpSpPr bwMode="auto">
          <a:xfrm>
            <a:off x="2335213" y="1085850"/>
            <a:ext cx="4973637" cy="4248150"/>
            <a:chOff x="1471" y="684"/>
            <a:chExt cx="3133" cy="2676"/>
          </a:xfrm>
        </p:grpSpPr>
        <p:sp>
          <p:nvSpPr>
            <p:cNvPr id="59407" name="Rectangle 22"/>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9408" name="Rectangle 23"/>
            <p:cNvSpPr>
              <a:spLocks noChangeArrowheads="1"/>
            </p:cNvSpPr>
            <p:nvPr/>
          </p:nvSpPr>
          <p:spPr bwMode="auto">
            <a:xfrm>
              <a:off x="1614" y="741"/>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59409" name="Rectangle 24"/>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10" name="AutoShape 25"/>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11" name="Rectangle 26"/>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2" name="Rectangle 27"/>
            <p:cNvSpPr>
              <a:spLocks noChangeArrowheads="1"/>
            </p:cNvSpPr>
            <p:nvPr/>
          </p:nvSpPr>
          <p:spPr bwMode="auto">
            <a:xfrm>
              <a:off x="1494" y="684"/>
              <a:ext cx="391"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l`f"V</a:t>
              </a:r>
              <a:endParaRPr lang="en-US" dirty="0">
                <a:ln>
                  <a:solidFill>
                    <a:schemeClr val="accent2"/>
                  </a:solidFill>
                </a:ln>
                <a:latin typeface="Kruti Dev 010" pitchFamily="2" charset="0"/>
                <a:ea typeface="MS PGothic" pitchFamily="34" charset="-128"/>
                <a:cs typeface="+mn-cs"/>
              </a:endParaRPr>
            </a:p>
          </p:txBody>
        </p:sp>
        <p:sp>
          <p:nvSpPr>
            <p:cNvPr id="59413" name="Line 28"/>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14" name="Line 29"/>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15" name="Rectangle 30"/>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9416" name="Rectangle 31"/>
            <p:cNvSpPr>
              <a:spLocks noChangeArrowheads="1"/>
            </p:cNvSpPr>
            <p:nvPr/>
          </p:nvSpPr>
          <p:spPr bwMode="auto">
            <a:xfrm>
              <a:off x="1777" y="946"/>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59417" name="Rectangle 32"/>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18" name="AutoShape 33"/>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19" name="Rectangle 34"/>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 name="Rectangle 35"/>
            <p:cNvSpPr>
              <a:spLocks noChangeArrowheads="1"/>
            </p:cNvSpPr>
            <p:nvPr/>
          </p:nvSpPr>
          <p:spPr bwMode="auto">
            <a:xfrm>
              <a:off x="1671" y="871"/>
              <a:ext cx="606" cy="271"/>
            </a:xfrm>
            <a:prstGeom prst="rect">
              <a:avLst/>
            </a:prstGeom>
            <a:noFill/>
            <a:ln w="9525">
              <a:noFill/>
              <a:miter lim="800000"/>
              <a:headEnd/>
              <a:tailEnd/>
            </a:ln>
          </p:spPr>
          <p:txBody>
            <a:bodyPr wrap="none" lIns="0" tIns="0" rIns="0" bIns="0">
              <a:spAutoFit/>
            </a:bodyPr>
            <a:lstStyle/>
            <a:p>
              <a:pPr algn="ctr">
                <a:defRPr/>
              </a:pPr>
              <a:r>
                <a:rPr lang="en-US" sz="1800" b="1" dirty="0">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vczkge</a:t>
              </a:r>
              <a:endParaRPr lang="en-US" sz="2400" b="1" dirty="0">
                <a:ln>
                  <a:solidFill>
                    <a:schemeClr val="accent2"/>
                  </a:solidFill>
                </a:ln>
                <a:solidFill>
                  <a:srgbClr val="790015"/>
                </a:solidFill>
                <a:latin typeface="Kruti Dev 010" pitchFamily="2" charset="0"/>
                <a:ea typeface="MS PGothic" pitchFamily="34" charset="-128"/>
                <a:cs typeface="+mn-cs"/>
              </a:endParaRPr>
            </a:p>
          </p:txBody>
        </p:sp>
        <p:sp>
          <p:nvSpPr>
            <p:cNvPr id="59421" name="Line 36"/>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22" name="Line 37"/>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23" name="Rectangle 38"/>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9424" name="Rectangle 39"/>
            <p:cNvSpPr>
              <a:spLocks noChangeArrowheads="1"/>
            </p:cNvSpPr>
            <p:nvPr/>
          </p:nvSpPr>
          <p:spPr bwMode="auto">
            <a:xfrm>
              <a:off x="1940" y="1135"/>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59425" name="Rectangle 40"/>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26" name="AutoShape 41"/>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27" name="Rectangle 42"/>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4" name="Rectangle 43"/>
            <p:cNvSpPr>
              <a:spLocks noChangeArrowheads="1"/>
            </p:cNvSpPr>
            <p:nvPr/>
          </p:nvSpPr>
          <p:spPr bwMode="auto">
            <a:xfrm>
              <a:off x="1844" y="1052"/>
              <a:ext cx="639"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;qlqQ</a:t>
              </a:r>
            </a:p>
          </p:txBody>
        </p:sp>
        <p:sp>
          <p:nvSpPr>
            <p:cNvPr id="59429" name="Line 44"/>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30" name="Line 45"/>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31" name="Rectangle 46"/>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32" name="AutoShape 47"/>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33" name="Rectangle 48"/>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 name="Rectangle 49"/>
            <p:cNvSpPr>
              <a:spLocks noChangeArrowheads="1"/>
            </p:cNvSpPr>
            <p:nvPr/>
          </p:nvSpPr>
          <p:spPr bwMode="auto">
            <a:xfrm>
              <a:off x="2093" y="1250"/>
              <a:ext cx="325"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ewlk</a:t>
              </a:r>
              <a:endParaRPr lang="en-US" sz="2400" b="1" dirty="0">
                <a:ln>
                  <a:solidFill>
                    <a:schemeClr val="accent2"/>
                  </a:solidFill>
                </a:ln>
                <a:solidFill>
                  <a:srgbClr val="790015"/>
                </a:solidFill>
                <a:latin typeface="Kruti Dev 010" pitchFamily="2" charset="0"/>
                <a:ea typeface="MS PGothic" pitchFamily="34" charset="-128"/>
                <a:cs typeface="+mn-cs"/>
              </a:endParaRPr>
            </a:p>
          </p:txBody>
        </p:sp>
        <p:sp>
          <p:nvSpPr>
            <p:cNvPr id="59435" name="Line 50"/>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36" name="Rectangle 51"/>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37" name="AutoShape 52"/>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38" name="Rectangle 53"/>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6" name="Rectangle 54"/>
            <p:cNvSpPr>
              <a:spLocks noChangeArrowheads="1"/>
            </p:cNvSpPr>
            <p:nvPr/>
          </p:nvSpPr>
          <p:spPr bwMode="auto">
            <a:xfrm>
              <a:off x="2192" y="1473"/>
              <a:ext cx="666"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;gks'kq</a:t>
              </a:r>
            </a:p>
          </p:txBody>
        </p:sp>
        <p:sp>
          <p:nvSpPr>
            <p:cNvPr id="59440" name="Line 55"/>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41" name="Rectangle 56"/>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42" name="AutoShape 57"/>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43" name="Rectangle 58"/>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 name="Rectangle 59"/>
            <p:cNvSpPr>
              <a:spLocks noChangeArrowheads="1"/>
            </p:cNvSpPr>
            <p:nvPr/>
          </p:nvSpPr>
          <p:spPr bwMode="auto">
            <a:xfrm>
              <a:off x="2289" y="1663"/>
              <a:ext cx="977"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vjktdrk</a:t>
              </a:r>
            </a:p>
          </p:txBody>
        </p:sp>
        <p:sp>
          <p:nvSpPr>
            <p:cNvPr id="59445" name="Line 60"/>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46" name="Rectangle 61"/>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47" name="AutoShape 62"/>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48" name="Rectangle 63"/>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 name="Rectangle 64"/>
            <p:cNvSpPr>
              <a:spLocks noChangeArrowheads="1"/>
            </p:cNvSpPr>
            <p:nvPr/>
          </p:nvSpPr>
          <p:spPr bwMode="auto">
            <a:xfrm>
              <a:off x="2485" y="1868"/>
              <a:ext cx="755" cy="271"/>
            </a:xfrm>
            <a:prstGeom prst="rect">
              <a:avLst/>
            </a:prstGeom>
            <a:noFill/>
            <a:ln w="9525">
              <a:noFill/>
              <a:miter lim="800000"/>
              <a:headEnd/>
              <a:tailEnd/>
            </a:ln>
          </p:spPr>
          <p:txBody>
            <a:bodyPr wrap="none" lIns="0" tIns="0" rIns="0" bIns="0">
              <a:spAutoFit/>
            </a:bodyPr>
            <a:lstStyle/>
            <a:p>
              <a:pPr algn="ctr">
                <a:defRPr/>
              </a:pPr>
              <a:r>
                <a:rPr lang="en-US" sz="1800" b="1" dirty="0">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jktoa'k</a:t>
              </a:r>
              <a:endParaRPr lang="en-US" sz="2400" b="1" dirty="0">
                <a:ln>
                  <a:solidFill>
                    <a:schemeClr val="accent2"/>
                  </a:solidFill>
                </a:ln>
                <a:solidFill>
                  <a:srgbClr val="790015"/>
                </a:solidFill>
                <a:latin typeface="Kruti Dev 010" pitchFamily="2" charset="0"/>
                <a:ea typeface="MS PGothic" pitchFamily="34" charset="-128"/>
                <a:cs typeface="+mn-cs"/>
              </a:endParaRPr>
            </a:p>
          </p:txBody>
        </p:sp>
        <p:sp>
          <p:nvSpPr>
            <p:cNvPr id="59450" name="Line 65"/>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51" name="Rectangle 66"/>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52" name="AutoShape 67"/>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53" name="Rectangle 68"/>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 name="Rectangle 69"/>
            <p:cNvSpPr>
              <a:spLocks noChangeArrowheads="1"/>
            </p:cNvSpPr>
            <p:nvPr/>
          </p:nvSpPr>
          <p:spPr bwMode="auto">
            <a:xfrm>
              <a:off x="2672" y="2082"/>
              <a:ext cx="701"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nklrk</a:t>
              </a:r>
            </a:p>
          </p:txBody>
        </p:sp>
        <p:sp>
          <p:nvSpPr>
            <p:cNvPr id="59455" name="Line 70"/>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56" name="Line 71"/>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57" name="Rectangle 72"/>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58" name="AutoShape 73"/>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59" name="Rectangle 74"/>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 name="Rectangle 75"/>
            <p:cNvSpPr>
              <a:spLocks noChangeArrowheads="1"/>
            </p:cNvSpPr>
            <p:nvPr/>
          </p:nvSpPr>
          <p:spPr bwMode="auto">
            <a:xfrm>
              <a:off x="2899" y="2284"/>
              <a:ext cx="751"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'kkafrdky</a:t>
              </a:r>
            </a:p>
          </p:txBody>
        </p:sp>
        <p:sp>
          <p:nvSpPr>
            <p:cNvPr id="59461" name="Line 76"/>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62" name="Line 77"/>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63" name="Rectangle 78"/>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9464" name="AutoShape 79"/>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9465" name="Rectangle 80"/>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59466" name="Group 81"/>
            <p:cNvGrpSpPr>
              <a:grpSpLocks/>
            </p:cNvGrpSpPr>
            <p:nvPr/>
          </p:nvGrpSpPr>
          <p:grpSpPr bwMode="auto">
            <a:xfrm>
              <a:off x="3130" y="2540"/>
              <a:ext cx="617" cy="427"/>
              <a:chOff x="3073" y="3077"/>
              <a:chExt cx="544" cy="363"/>
            </a:xfrm>
          </p:grpSpPr>
          <p:sp>
            <p:nvSpPr>
              <p:cNvPr id="59469" name="Rectangle 82"/>
              <p:cNvSpPr>
                <a:spLocks noChangeArrowheads="1"/>
              </p:cNvSpPr>
              <p:nvPr/>
            </p:nvSpPr>
            <p:spPr bwMode="auto">
              <a:xfrm>
                <a:off x="3073" y="3112"/>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Kruti Dev 010" charset="0"/>
                  </a:rPr>
                  <a:t>   </a:t>
                </a:r>
                <a:endParaRPr lang="en-US">
                  <a:latin typeface="Kruti Dev 010" charset="0"/>
                </a:endParaRPr>
              </a:p>
            </p:txBody>
          </p:sp>
          <p:sp>
            <p:nvSpPr>
              <p:cNvPr id="11" name="Rectangle 83"/>
              <p:cNvSpPr>
                <a:spLocks noChangeArrowheads="1"/>
              </p:cNvSpPr>
              <p:nvPr/>
            </p:nvSpPr>
            <p:spPr bwMode="auto">
              <a:xfrm>
                <a:off x="3143" y="3077"/>
                <a:ext cx="474" cy="363"/>
              </a:xfrm>
              <a:prstGeom prst="rect">
                <a:avLst/>
              </a:prstGeom>
              <a:noFill/>
              <a:ln w="9525">
                <a:noFill/>
                <a:miter lim="800000"/>
                <a:headEnd/>
                <a:tailEnd/>
              </a:ln>
            </p:spPr>
            <p:txBody>
              <a:bodyPr wrap="none" lIns="0" tIns="0" rIns="0" bIns="0">
                <a:spAutoFit/>
              </a:bodyPr>
              <a:lstStyle/>
              <a:p>
                <a:pPr algn="ctr">
                  <a:defRPr/>
                </a:pPr>
                <a:r>
                  <a:rPr lang="en-US" sz="4400" b="1" dirty="0">
                    <a:solidFill>
                      <a:schemeClr val="accent1"/>
                    </a:solidFill>
                    <a:effectLst>
                      <a:outerShdw blurRad="38100" dist="38100" dir="2700000" algn="tl">
                        <a:srgbClr val="000000">
                          <a:alpha val="43137"/>
                        </a:srgbClr>
                      </a:outerShdw>
                    </a:effectLst>
                    <a:latin typeface="Kruti Dev 010" pitchFamily="2" charset="0"/>
                    <a:ea typeface="MS PGothic" pitchFamily="34" charset="-128"/>
                    <a:cs typeface="+mn-cs"/>
                  </a:rPr>
                  <a:t>;h'kq</a:t>
                </a:r>
                <a:endParaRPr lang="en-US" sz="4400" dirty="0">
                  <a:effectLst>
                    <a:outerShdw blurRad="38100" dist="38100" dir="2700000" algn="tl">
                      <a:srgbClr val="000000">
                        <a:alpha val="43137"/>
                      </a:srgbClr>
                    </a:outerShdw>
                  </a:effectLst>
                  <a:latin typeface="Kruti Dev 010" pitchFamily="2" charset="0"/>
                  <a:ea typeface="MS PGothic" pitchFamily="34" charset="-128"/>
                  <a:cs typeface="+mn-cs"/>
                </a:endParaRPr>
              </a:p>
            </p:txBody>
          </p:sp>
        </p:grpSp>
        <p:sp>
          <p:nvSpPr>
            <p:cNvPr id="59467" name="Line 84"/>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468" name="Line 85"/>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latin typeface="Kruti Dev 010" charset="0"/>
            </a:endParaRPr>
          </a:p>
        </p:txBody>
      </p:sp>
      <p:sp>
        <p:nvSpPr>
          <p:cNvPr id="59405" name="Rectangle 83"/>
          <p:cNvSpPr>
            <a:spLocks noChangeArrowheads="1"/>
          </p:cNvSpPr>
          <p:nvPr/>
        </p:nvSpPr>
        <p:spPr bwMode="auto">
          <a:xfrm>
            <a:off x="0" y="-95250"/>
            <a:ext cx="19542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400">
                <a:solidFill>
                  <a:srgbClr val="FFFF00"/>
                </a:solidFill>
                <a:latin typeface="Kruti Dev 010" charset="0"/>
              </a:rPr>
              <a:t>LVst</a:t>
            </a:r>
          </a:p>
          <a:p>
            <a:r>
              <a:rPr lang="en-US" sz="4400">
                <a:solidFill>
                  <a:srgbClr val="FFFF00"/>
                </a:solidFill>
                <a:latin typeface="Kruti Dev 010" charset="0"/>
              </a:rPr>
              <a:t>rS;kj</a:t>
            </a:r>
          </a:p>
          <a:p>
            <a:r>
              <a:rPr lang="en-US" sz="4400">
                <a:solidFill>
                  <a:srgbClr val="FFFF00"/>
                </a:solidFill>
                <a:latin typeface="Kruti Dev 010" charset="0"/>
              </a:rPr>
              <a:t>djuk</a:t>
            </a:r>
          </a:p>
        </p:txBody>
      </p:sp>
      <p:sp>
        <p:nvSpPr>
          <p:cNvPr id="59406"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2400" dirty="0">
              <a:latin typeface="Kruti Dev 010" pitchFamily="2" charset="0"/>
              <a:ea typeface="+mn-ea"/>
              <a:cs typeface="+mn-cs"/>
            </a:endParaRPr>
          </a:p>
        </p:txBody>
      </p:sp>
      <p:sp>
        <p:nvSpPr>
          <p:cNvPr id="60419"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sz="2400">
              <a:latin typeface="Kruti Dev 010" charset="0"/>
            </a:endParaRPr>
          </a:p>
        </p:txBody>
      </p:sp>
      <p:sp>
        <p:nvSpPr>
          <p:cNvPr id="468996" name="Rectangle 4"/>
          <p:cNvSpPr>
            <a:spLocks noChangeArrowheads="1"/>
          </p:cNvSpPr>
          <p:nvPr/>
        </p:nvSpPr>
        <p:spPr bwMode="auto">
          <a:xfrm>
            <a:off x="738188" y="900113"/>
            <a:ext cx="7921625" cy="535274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vuqekfur rkjh[k %</a:t>
            </a:r>
          </a:p>
          <a:p>
            <a:pPr>
              <a:spcBef>
                <a:spcPts val="2400"/>
              </a:spcBef>
              <a:defRPr/>
            </a:pP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vczkge&amp;;qlqQ            „</a:t>
            </a: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a:rPr>
              <a:t>ŒŒŒ</a:t>
            </a: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 ch-lh-</a:t>
            </a:r>
            <a:endParaRPr lang="en-US" sz="4000" b="1" dirty="0">
              <a:ln>
                <a:solidFill>
                  <a:srgbClr val="FFFF00"/>
                </a:solidFill>
              </a:ln>
              <a:solidFill>
                <a:schemeClr val="hlink"/>
              </a:solidFill>
              <a:effectLst>
                <a:outerShdw blurRad="38100" dist="38100" dir="2700000" algn="tl">
                  <a:srgbClr val="000000">
                    <a:alpha val="43137"/>
                  </a:srgbClr>
                </a:outerShdw>
              </a:effectLst>
              <a:latin typeface="Kruti Dev 010" pitchFamily="2" charset="0"/>
            </a:endParaRPr>
          </a:p>
          <a:p>
            <a:pPr>
              <a:spcBef>
                <a:spcPts val="3600"/>
              </a:spcBef>
              <a:defRPr/>
            </a:pP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ewlk &amp; ;gks'kq             </a:t>
            </a:r>
            <a:r>
              <a:rPr lang="en-US" sz="4000" b="1" dirty="0" err="1">
                <a:ln>
                  <a:solidFill>
                    <a:srgbClr val="FFFF00"/>
                  </a:solidFill>
                </a:ln>
                <a:solidFill>
                  <a:srgbClr val="FAFD00"/>
                </a:solidFill>
                <a:effectLst>
                  <a:outerShdw blurRad="38100" dist="38100" dir="2700000" algn="tl">
                    <a:srgbClr val="000000">
                      <a:alpha val="43137"/>
                    </a:srgbClr>
                  </a:outerShdw>
                </a:effectLst>
                <a:latin typeface="Kruti Dev 010"/>
              </a:rPr>
              <a:t>ƒ‡ŒŒ</a:t>
            </a: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 ch-lh-</a:t>
            </a:r>
          </a:p>
          <a:p>
            <a:pPr>
              <a:spcBef>
                <a:spcPts val="3600"/>
              </a:spcBef>
              <a:defRPr/>
            </a:pPr>
            <a:r>
              <a:rPr lang="en-US" sz="4000" b="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rPr>
              <a:t>vjktdrk&amp;jktoa'k</a:t>
            </a: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         </a:t>
            </a:r>
            <a:r>
              <a:rPr lang="en-US" sz="4000" b="1" dirty="0" err="1">
                <a:ln>
                  <a:solidFill>
                    <a:srgbClr val="FFFF00"/>
                  </a:solidFill>
                </a:ln>
                <a:solidFill>
                  <a:srgbClr val="FAFD00"/>
                </a:solidFill>
                <a:effectLst>
                  <a:outerShdw blurRad="38100" dist="38100" dir="2700000" algn="tl">
                    <a:srgbClr val="000000">
                      <a:alpha val="43137"/>
                    </a:srgbClr>
                  </a:outerShdw>
                </a:effectLst>
                <a:latin typeface="Kruti Dev 010" pitchFamily="2" charset="0"/>
              </a:rPr>
              <a:t>ƒ</a:t>
            </a:r>
            <a:r>
              <a:rPr lang="en-US" sz="4000" b="1" dirty="0" err="1">
                <a:ln>
                  <a:solidFill>
                    <a:srgbClr val="FFFF00"/>
                  </a:solidFill>
                </a:ln>
                <a:solidFill>
                  <a:srgbClr val="FAFD00"/>
                </a:solidFill>
                <a:effectLst>
                  <a:outerShdw blurRad="38100" dist="38100" dir="2700000" algn="tl">
                    <a:srgbClr val="000000">
                      <a:alpha val="43137"/>
                    </a:srgbClr>
                  </a:outerShdw>
                </a:effectLst>
                <a:latin typeface="Kruti Dev 010"/>
              </a:rPr>
              <a:t>ŒŒŒ</a:t>
            </a:r>
            <a:r>
              <a:rPr lang="en-US" sz="4000" b="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 ch-lh-</a:t>
            </a:r>
          </a:p>
          <a:p>
            <a:pPr>
              <a:spcBef>
                <a:spcPts val="3600"/>
              </a:spcBef>
              <a:defRPr/>
            </a:pPr>
            <a:r>
              <a:rPr lang="en-US" sz="4000" b="1" dirty="0" err="1">
                <a:ln>
                  <a:solidFill>
                    <a:schemeClr val="tx1"/>
                  </a:solidFill>
                </a:ln>
                <a:solidFill>
                  <a:schemeClr val="hlink"/>
                </a:solidFill>
                <a:effectLst>
                  <a:outerShdw blurRad="38100" dist="38100" dir="2700000" algn="tl">
                    <a:srgbClr val="000000">
                      <a:alpha val="43137"/>
                    </a:srgbClr>
                  </a:outerShdw>
                </a:effectLst>
                <a:latin typeface="Kruti Dev 010" pitchFamily="2" charset="0"/>
              </a:rPr>
              <a:t>nklrk&amp;'kkafrdky</a:t>
            </a:r>
            <a:r>
              <a:rPr lang="en-US" sz="4000" b="1" dirty="0">
                <a:ln>
                  <a:solidFill>
                    <a:schemeClr val="tx1"/>
                  </a:solidFill>
                </a:ln>
                <a:solidFill>
                  <a:schemeClr val="hlink"/>
                </a:solidFill>
                <a:effectLst>
                  <a:outerShdw blurRad="38100" dist="38100" dir="2700000" algn="tl">
                    <a:srgbClr val="000000">
                      <a:alpha val="43137"/>
                    </a:srgbClr>
                  </a:outerShdw>
                </a:effectLst>
                <a:latin typeface="Kruti Dev 010" pitchFamily="2" charset="0"/>
              </a:rPr>
              <a:t>          ‡</a:t>
            </a:r>
            <a:r>
              <a:rPr lang="en-US" sz="4000" b="1" dirty="0">
                <a:ln>
                  <a:solidFill>
                    <a:schemeClr val="tx1"/>
                  </a:solidFill>
                </a:ln>
                <a:solidFill>
                  <a:schemeClr val="hlink"/>
                </a:solidFill>
                <a:effectLst>
                  <a:outerShdw blurRad="38100" dist="38100" dir="2700000" algn="tl">
                    <a:srgbClr val="000000">
                      <a:alpha val="43137"/>
                    </a:srgbClr>
                  </a:outerShdw>
                </a:effectLst>
                <a:latin typeface="Kruti Dev 010"/>
              </a:rPr>
              <a:t>ŒŒ</a:t>
            </a:r>
            <a:r>
              <a:rPr lang="en-US" sz="4000" b="1" dirty="0">
                <a:ln>
                  <a:solidFill>
                    <a:schemeClr val="tx1"/>
                  </a:solidFill>
                </a:ln>
                <a:solidFill>
                  <a:schemeClr val="hlink"/>
                </a:solidFill>
                <a:effectLst>
                  <a:outerShdw blurRad="38100" dist="38100" dir="2700000" algn="tl">
                    <a:srgbClr val="000000">
                      <a:alpha val="43137"/>
                    </a:srgbClr>
                  </a:outerShdw>
                </a:effectLst>
                <a:latin typeface="Kruti Dev 010" pitchFamily="2" charset="0"/>
              </a:rPr>
              <a:t> ch-lh-</a:t>
            </a:r>
            <a:endParaRPr lang="en-US" sz="4000" b="1" dirty="0">
              <a:ln>
                <a:solidFill>
                  <a:schemeClr val="tx1"/>
                </a:solidFill>
              </a:ln>
              <a:solidFill>
                <a:srgbClr val="FAFD00"/>
              </a:solidFill>
              <a:effectLst>
                <a:outerShdw blurRad="38100" dist="38100" dir="2700000" algn="tl">
                  <a:srgbClr val="000000">
                    <a:alpha val="43137"/>
                  </a:srgbClr>
                </a:outerShdw>
              </a:effectLst>
              <a:latin typeface="Kruti Dev 010" pitchFamily="2" charset="0"/>
            </a:endParaRPr>
          </a:p>
          <a:p>
            <a:pPr algn="ctr">
              <a:defRPr/>
            </a:pPr>
            <a:endParaRPr lang="en-US" sz="3200" b="1" dirty="0">
              <a:solidFill>
                <a:srgbClr val="FAFD00"/>
              </a:solidFill>
              <a:latin typeface="Kruti Dev 010" pitchFamily="2" charset="0"/>
            </a:endParaRPr>
          </a:p>
        </p:txBody>
      </p:sp>
      <p:sp>
        <p:nvSpPr>
          <p:cNvPr id="60421"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468998" name="Oval 6"/>
          <p:cNvSpPr>
            <a:spLocks noChangeArrowheads="1"/>
          </p:cNvSpPr>
          <p:nvPr/>
        </p:nvSpPr>
        <p:spPr bwMode="auto">
          <a:xfrm>
            <a:off x="342900" y="5041900"/>
            <a:ext cx="8458200" cy="88106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sz="2400" dirty="0">
              <a:latin typeface="Kruti Dev 010" pitchFamily="2" charset="0"/>
              <a:ea typeface="+mn-ea"/>
              <a:cs typeface="+mn-cs"/>
            </a:endParaRPr>
          </a:p>
        </p:txBody>
      </p:sp>
      <p:sp>
        <p:nvSpPr>
          <p:cNvPr id="468999" name="Rectangle 7"/>
          <p:cNvSpPr>
            <a:spLocks noChangeArrowheads="1"/>
          </p:cNvSpPr>
          <p:nvPr/>
        </p:nvSpPr>
        <p:spPr bwMode="auto">
          <a:xfrm>
            <a:off x="7734300" y="6226175"/>
            <a:ext cx="184150" cy="307975"/>
          </a:xfrm>
          <a:prstGeom prst="rect">
            <a:avLst/>
          </a:prstGeom>
          <a:noFill/>
          <a:ln w="12700">
            <a:noFill/>
            <a:miter lim="800000"/>
            <a:headEnd/>
            <a:tailEnd/>
          </a:ln>
          <a:effectLst/>
        </p:spPr>
        <p:txBody>
          <a:bodyPr wrap="none">
            <a:spAutoFit/>
          </a:bodyPr>
          <a:lstStyle/>
          <a:p>
            <a:pPr>
              <a:defRPr/>
            </a:pPr>
            <a:endParaRPr lang="en-US" sz="14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60424" name="Text Box 9"/>
          <p:cNvSpPr txBox="1">
            <a:spLocks noChangeArrowheads="1"/>
          </p:cNvSpPr>
          <p:nvPr/>
        </p:nvSpPr>
        <p:spPr bwMode="auto">
          <a:xfrm>
            <a:off x="8721725" y="90488"/>
            <a:ext cx="273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rgbClr val="FFA27C"/>
                </a:solidFill>
                <a:latin typeface="Kruti Dev 010" charset="0"/>
              </a:rPr>
              <a:t> </a:t>
            </a:r>
          </a:p>
        </p:txBody>
      </p:sp>
      <p:sp>
        <p:nvSpPr>
          <p:cNvPr id="469003" name="Rectangle 11"/>
          <p:cNvSpPr>
            <a:spLocks noChangeArrowheads="1"/>
          </p:cNvSpPr>
          <p:nvPr/>
        </p:nvSpPr>
        <p:spPr bwMode="auto">
          <a:xfrm>
            <a:off x="8116888" y="6540500"/>
            <a:ext cx="284162" cy="230188"/>
          </a:xfrm>
          <a:prstGeom prst="rect">
            <a:avLst/>
          </a:prstGeom>
          <a:noFill/>
          <a:ln w="12700">
            <a:noFill/>
            <a:miter lim="800000"/>
            <a:headEnd/>
            <a:tailEnd/>
          </a:ln>
          <a:effectLst/>
        </p:spPr>
        <p:txBody>
          <a:bodyPr wrap="none" anchor="ctr">
            <a:spAutoFit/>
          </a:bodyPr>
          <a:lstStyle/>
          <a:p>
            <a:pPr algn="ctr"/>
            <a:r>
              <a:rPr lang="en-US" sz="900" b="1">
                <a:solidFill>
                  <a:schemeClr val="tx1"/>
                </a:solidFill>
                <a:effectLst>
                  <a:outerShdw blurRad="38100" dist="38100" dir="2700000" algn="tl">
                    <a:srgbClr val="000000"/>
                  </a:outerShdw>
                </a:effectLst>
                <a:latin typeface="Kruti Dev 010" charset="0"/>
              </a:rPr>
              <a:t>56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with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sz="1600">
              <a:solidFill>
                <a:srgbClr val="FFFFFF"/>
              </a:solidFill>
              <a:latin typeface="Kruti Dev 010" charset="0"/>
            </a:endParaRPr>
          </a:p>
        </p:txBody>
      </p:sp>
      <p:sp>
        <p:nvSpPr>
          <p:cNvPr id="61443"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Kruti Dev 010"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600" dirty="0">
              <a:solidFill>
                <a:srgbClr val="FFFFFF"/>
              </a:solidFill>
              <a:latin typeface="Kruti Dev 010" pitchFamily="2" charset="0"/>
            </a:endParaRPr>
          </a:p>
        </p:txBody>
      </p:sp>
      <p:sp>
        <p:nvSpPr>
          <p:cNvPr id="61445"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600">
              <a:solidFill>
                <a:srgbClr val="FFFFFF"/>
              </a:solidFill>
              <a:latin typeface="Kruti Dev 010" charset="0"/>
            </a:endParaRPr>
          </a:p>
        </p:txBody>
      </p:sp>
      <p:sp>
        <p:nvSpPr>
          <p:cNvPr id="61446"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Kruti Dev 010" charset="0"/>
            </a:endParaRPr>
          </a:p>
        </p:txBody>
      </p:sp>
      <p:sp>
        <p:nvSpPr>
          <p:cNvPr id="61447"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Kruti Dev 010" charset="0"/>
            </a:endParaRPr>
          </a:p>
        </p:txBody>
      </p:sp>
      <p:sp>
        <p:nvSpPr>
          <p:cNvPr id="382984" name="Rectangle 8"/>
          <p:cNvSpPr>
            <a:spLocks noChangeArrowheads="1"/>
          </p:cNvSpPr>
          <p:nvPr/>
        </p:nvSpPr>
        <p:spPr bwMode="auto">
          <a:xfrm>
            <a:off x="4630738" y="2649538"/>
            <a:ext cx="11144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CECECE"/>
                </a:solidFill>
                <a:latin typeface="Kruti Dev 010" pitchFamily="2" charset="0"/>
              </a:rPr>
              <a:t>bZvkj</a:t>
            </a:r>
          </a:p>
        </p:txBody>
      </p:sp>
      <p:sp>
        <p:nvSpPr>
          <p:cNvPr id="61449"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Kruti Dev 010" charset="0"/>
            </a:endParaRPr>
          </a:p>
        </p:txBody>
      </p:sp>
      <p:sp>
        <p:nvSpPr>
          <p:cNvPr id="382986" name="Rectangle 10"/>
          <p:cNvSpPr>
            <a:spLocks noChangeArrowheads="1"/>
          </p:cNvSpPr>
          <p:nvPr/>
        </p:nvSpPr>
        <p:spPr bwMode="auto">
          <a:xfrm>
            <a:off x="7259638" y="5259388"/>
            <a:ext cx="1311275"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2000" b="1" dirty="0">
                <a:solidFill>
                  <a:srgbClr val="009900"/>
                </a:solidFill>
                <a:latin typeface="Kruti Dev 010" pitchFamily="2" charset="0"/>
              </a:rPr>
              <a:t>ihth</a:t>
            </a:r>
          </a:p>
        </p:txBody>
      </p:sp>
      <p:sp>
        <p:nvSpPr>
          <p:cNvPr id="61451"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Kruti Dev 010" charset="0"/>
            </a:endParaRPr>
          </a:p>
        </p:txBody>
      </p:sp>
      <p:sp>
        <p:nvSpPr>
          <p:cNvPr id="61452"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Kruti Dev 010" charset="0"/>
            </a:endParaRPr>
          </a:p>
        </p:txBody>
      </p:sp>
      <p:sp>
        <p:nvSpPr>
          <p:cNvPr id="61453"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latin typeface="Kruti Dev 010" charset="0"/>
            </a:endParaRPr>
          </a:p>
        </p:txBody>
      </p:sp>
      <p:sp>
        <p:nvSpPr>
          <p:cNvPr id="382990" name="Rectangle 14"/>
          <p:cNvSpPr>
            <a:spLocks noChangeArrowheads="1"/>
          </p:cNvSpPr>
          <p:nvPr/>
        </p:nvSpPr>
        <p:spPr bwMode="auto">
          <a:xfrm>
            <a:off x="3449638" y="2382838"/>
            <a:ext cx="876300"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CECECE"/>
                </a:solidFill>
                <a:latin typeface="Kruti Dev 010" pitchFamily="2" charset="0"/>
              </a:rPr>
              <a:t>,lth</a:t>
            </a:r>
          </a:p>
        </p:txBody>
      </p:sp>
      <p:sp>
        <p:nvSpPr>
          <p:cNvPr id="382991" name="Rectangle 15"/>
          <p:cNvSpPr>
            <a:spLocks noChangeArrowheads="1"/>
          </p:cNvSpPr>
          <p:nvPr/>
        </p:nvSpPr>
        <p:spPr bwMode="auto">
          <a:xfrm>
            <a:off x="2516188" y="5640388"/>
            <a:ext cx="11271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CECECE"/>
                </a:solidFill>
                <a:latin typeface="Kruti Dev 010" pitchFamily="2" charset="0"/>
              </a:rPr>
              <a:t>vkj,l</a:t>
            </a:r>
          </a:p>
        </p:txBody>
      </p:sp>
      <p:sp>
        <p:nvSpPr>
          <p:cNvPr id="382992" name="Rectangle 16"/>
          <p:cNvSpPr>
            <a:spLocks noChangeArrowheads="1"/>
          </p:cNvSpPr>
          <p:nvPr/>
        </p:nvSpPr>
        <p:spPr bwMode="auto">
          <a:xfrm>
            <a:off x="2020888" y="992188"/>
            <a:ext cx="1185862"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CECECE"/>
                </a:solidFill>
                <a:latin typeface="Kruti Dev 010" pitchFamily="2" charset="0"/>
              </a:rPr>
              <a:t>,e,l</a:t>
            </a:r>
          </a:p>
        </p:txBody>
      </p:sp>
      <p:sp>
        <p:nvSpPr>
          <p:cNvPr id="61457"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600">
              <a:solidFill>
                <a:srgbClr val="FFFFFF"/>
              </a:solidFill>
              <a:latin typeface="Kruti Dev 010" charset="0"/>
            </a:endParaRPr>
          </a:p>
        </p:txBody>
      </p:sp>
      <p:sp>
        <p:nvSpPr>
          <p:cNvPr id="6145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1600" dirty="0">
              <a:solidFill>
                <a:srgbClr val="FFFFFF"/>
              </a:solidFill>
              <a:latin typeface="Kruti Dev 010" pitchFamily="2" charset="0"/>
            </a:endParaRPr>
          </a:p>
        </p:txBody>
      </p:sp>
      <p:sp>
        <p:nvSpPr>
          <p:cNvPr id="61461"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600" dirty="0">
              <a:solidFill>
                <a:srgbClr val="FFFFFF"/>
              </a:solidFill>
              <a:latin typeface="Kruti Dev 010" pitchFamily="2" charset="0"/>
            </a:endParaRPr>
          </a:p>
        </p:txBody>
      </p:sp>
      <p:sp>
        <p:nvSpPr>
          <p:cNvPr id="383001" name="Rectangle 25"/>
          <p:cNvSpPr>
            <a:spLocks noChangeArrowheads="1"/>
          </p:cNvSpPr>
          <p:nvPr/>
        </p:nvSpPr>
        <p:spPr bwMode="auto">
          <a:xfrm>
            <a:off x="6896100" y="43957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009900"/>
                </a:solidFill>
                <a:latin typeface="Kruti Dev 010" pitchFamily="2" charset="0"/>
              </a:rPr>
              <a:t>;w</a:t>
            </a:r>
          </a:p>
        </p:txBody>
      </p:sp>
      <p:sp>
        <p:nvSpPr>
          <p:cNvPr id="383002" name="Rectangle 26"/>
          <p:cNvSpPr>
            <a:spLocks noChangeArrowheads="1"/>
          </p:cNvSpPr>
          <p:nvPr/>
        </p:nvSpPr>
        <p:spPr bwMode="auto">
          <a:xfrm>
            <a:off x="5830888" y="28844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CECECE"/>
                </a:solidFill>
                <a:latin typeface="Kruti Dev 010" pitchFamily="2" charset="0"/>
              </a:rPr>
              <a:t>ch</a:t>
            </a:r>
          </a:p>
        </p:txBody>
      </p:sp>
      <p:sp>
        <p:nvSpPr>
          <p:cNvPr id="61465"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04" name="Rectangle 28"/>
          <p:cNvSpPr>
            <a:spLocks noChangeArrowheads="1"/>
          </p:cNvSpPr>
          <p:nvPr/>
        </p:nvSpPr>
        <p:spPr bwMode="auto">
          <a:xfrm>
            <a:off x="5487988" y="181133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dirty="0">
                <a:solidFill>
                  <a:srgbClr val="CECECE"/>
                </a:solidFill>
                <a:latin typeface="Kruti Dev 010" pitchFamily="2" charset="0"/>
              </a:rPr>
              <a:t>,p</a:t>
            </a:r>
          </a:p>
        </p:txBody>
      </p:sp>
      <p:sp>
        <p:nvSpPr>
          <p:cNvPr id="6146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06" name="Rectangle 30"/>
          <p:cNvSpPr>
            <a:spLocks noChangeArrowheads="1"/>
          </p:cNvSpPr>
          <p:nvPr/>
        </p:nvSpPr>
        <p:spPr bwMode="auto">
          <a:xfrm>
            <a:off x="7177088" y="1525588"/>
            <a:ext cx="12922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2400" b="1">
                <a:solidFill>
                  <a:srgbClr val="CECECE"/>
                </a:solidFill>
                <a:latin typeface="Kruti Dev 010" charset="0"/>
              </a:rPr>
              <a:t>,u¼,½</a:t>
            </a:r>
          </a:p>
        </p:txBody>
      </p:sp>
      <p:sp>
        <p:nvSpPr>
          <p:cNvPr id="61469"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61470"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09" name="Rectangle 33"/>
          <p:cNvSpPr>
            <a:spLocks noChangeArrowheads="1"/>
          </p:cNvSpPr>
          <p:nvPr/>
        </p:nvSpPr>
        <p:spPr bwMode="auto">
          <a:xfrm>
            <a:off x="3082925" y="2568575"/>
            <a:ext cx="455613"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rgbClr val="CECECE"/>
                </a:solidFill>
                <a:latin typeface="Kruti Dev 010" pitchFamily="2" charset="0"/>
              </a:rPr>
              <a:t>lh</a:t>
            </a:r>
          </a:p>
        </p:txBody>
      </p:sp>
      <p:sp>
        <p:nvSpPr>
          <p:cNvPr id="61472"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11" name="Rectangle 35"/>
          <p:cNvSpPr>
            <a:spLocks noChangeArrowheads="1"/>
          </p:cNvSpPr>
          <p:nvPr/>
        </p:nvSpPr>
        <p:spPr bwMode="auto">
          <a:xfrm>
            <a:off x="2727325" y="3078163"/>
            <a:ext cx="4032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rgbClr val="CECECE"/>
                </a:solidFill>
                <a:latin typeface="Kruti Dev 010" pitchFamily="2" charset="0"/>
              </a:rPr>
              <a:t>ts</a:t>
            </a:r>
          </a:p>
        </p:txBody>
      </p:sp>
      <p:sp>
        <p:nvSpPr>
          <p:cNvPr id="61474"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61475"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14" name="Rectangle 38"/>
          <p:cNvSpPr>
            <a:spLocks noChangeArrowheads="1"/>
          </p:cNvSpPr>
          <p:nvPr/>
        </p:nvSpPr>
        <p:spPr bwMode="auto">
          <a:xfrm>
            <a:off x="3067050" y="4451350"/>
            <a:ext cx="63182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rgbClr val="009900"/>
                </a:solidFill>
                <a:latin typeface="Kruti Dev 010" pitchFamily="2" charset="0"/>
              </a:rPr>
              <a:t>dsch</a:t>
            </a:r>
          </a:p>
        </p:txBody>
      </p:sp>
      <p:sp>
        <p:nvSpPr>
          <p:cNvPr id="61477"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16" name="Rectangle 40"/>
          <p:cNvSpPr>
            <a:spLocks noChangeArrowheads="1"/>
          </p:cNvSpPr>
          <p:nvPr/>
        </p:nvSpPr>
        <p:spPr bwMode="auto">
          <a:xfrm>
            <a:off x="3179763" y="5164138"/>
            <a:ext cx="723900" cy="396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000" b="1" dirty="0">
                <a:solidFill>
                  <a:srgbClr val="009900"/>
                </a:solidFill>
                <a:latin typeface="Kruti Dev 010" pitchFamily="2" charset="0"/>
              </a:rPr>
              <a:t>,e,l</a:t>
            </a:r>
          </a:p>
        </p:txBody>
      </p:sp>
      <p:sp>
        <p:nvSpPr>
          <p:cNvPr id="61479"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sz="1600">
              <a:solidFill>
                <a:srgbClr val="FFFFFF"/>
              </a:solidFill>
              <a:latin typeface="Kruti Dev 010" charset="0"/>
            </a:endParaRPr>
          </a:p>
        </p:txBody>
      </p:sp>
      <p:sp>
        <p:nvSpPr>
          <p:cNvPr id="383018" name="Rectangle 42"/>
          <p:cNvSpPr>
            <a:spLocks noChangeArrowheads="1"/>
          </p:cNvSpPr>
          <p:nvPr/>
        </p:nvSpPr>
        <p:spPr bwMode="auto">
          <a:xfrm>
            <a:off x="1809750" y="4081463"/>
            <a:ext cx="3460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rgbClr val="CECECE"/>
                </a:solidFill>
                <a:latin typeface="Kruti Dev 010" pitchFamily="2" charset="0"/>
              </a:rPr>
              <a:t>bZ</a:t>
            </a:r>
          </a:p>
        </p:txBody>
      </p:sp>
      <p:sp>
        <p:nvSpPr>
          <p:cNvPr id="383019" name="Rectangle 43"/>
          <p:cNvSpPr>
            <a:spLocks noChangeArrowheads="1"/>
          </p:cNvSpPr>
          <p:nvPr/>
        </p:nvSpPr>
        <p:spPr bwMode="auto">
          <a:xfrm>
            <a:off x="3751263" y="3078163"/>
            <a:ext cx="801687"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dirty="0">
                <a:solidFill>
                  <a:srgbClr val="CECECE"/>
                </a:solidFill>
                <a:latin typeface="Kruti Dev 010" pitchFamily="2" charset="0"/>
              </a:rPr>
              <a:t>,e,u</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sz="1600" dirty="0">
              <a:solidFill>
                <a:srgbClr val="FFFFFF"/>
              </a:solidFill>
              <a:latin typeface="Kruti Dev 010" pitchFamily="2"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600" dirty="0">
              <a:solidFill>
                <a:srgbClr val="FFFFFF"/>
              </a:solidFill>
              <a:latin typeface="Kruti Dev 010" pitchFamily="2" charset="0"/>
            </a:endParaRPr>
          </a:p>
        </p:txBody>
      </p:sp>
      <p:sp>
        <p:nvSpPr>
          <p:cNvPr id="383031" name="Rectangle 55"/>
          <p:cNvSpPr>
            <a:spLocks noChangeArrowheads="1"/>
          </p:cNvSpPr>
          <p:nvPr/>
        </p:nvSpPr>
        <p:spPr bwMode="auto">
          <a:xfrm>
            <a:off x="7759700" y="6226175"/>
            <a:ext cx="184150" cy="307975"/>
          </a:xfrm>
          <a:prstGeom prst="rect">
            <a:avLst/>
          </a:prstGeom>
          <a:noFill/>
          <a:ln w="12700">
            <a:noFill/>
            <a:miter lim="800000"/>
            <a:headEnd/>
            <a:tailEnd/>
          </a:ln>
          <a:effectLst/>
        </p:spPr>
        <p:txBody>
          <a:bodyPr wrap="none">
            <a:spAutoFit/>
          </a:bodyPr>
          <a:lstStyle/>
          <a:p>
            <a:pPr>
              <a:defRPr/>
            </a:pPr>
            <a:endParaRPr lang="en-US" sz="1400" b="1" dirty="0">
              <a:solidFill>
                <a:srgbClr val="FFFFFF"/>
              </a:solidFill>
              <a:effectLst>
                <a:outerShdw blurRad="38100" dist="38100" dir="2700000" algn="tl">
                  <a:srgbClr val="000000"/>
                </a:outerShdw>
              </a:effectLst>
              <a:latin typeface="Kruti Dev 010" pitchFamily="2" charset="0"/>
            </a:endParaRPr>
          </a:p>
        </p:txBody>
      </p:sp>
      <p:sp>
        <p:nvSpPr>
          <p:cNvPr id="383032" name="Text Box 56"/>
          <p:cNvSpPr txBox="1">
            <a:spLocks noChangeArrowheads="1"/>
          </p:cNvSpPr>
          <p:nvPr/>
        </p:nvSpPr>
        <p:spPr bwMode="auto">
          <a:xfrm>
            <a:off x="1609725" y="5011738"/>
            <a:ext cx="6797675" cy="1200329"/>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a:spcBef>
                <a:spcPct val="50000"/>
              </a:spcBef>
              <a:defRPr/>
            </a:pPr>
            <a:r>
              <a:rPr lang="en-US" sz="3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D;ksafd cgqr o"kksZa igys ;gwnk ds oa'k ls elhgk ds vkus dh izfrKk dh xbZ FkhA</a:t>
            </a:r>
            <a:endParaRPr lang="en-US" sz="3600" dirty="0">
              <a:ln>
                <a:solidFill>
                  <a:srgbClr val="FFFF00"/>
                </a:solidFill>
              </a:ln>
              <a:effectLst>
                <a:outerShdw blurRad="38100" dist="38100" dir="2700000" algn="tl">
                  <a:srgbClr val="000000">
                    <a:alpha val="43137"/>
                  </a:srgbClr>
                </a:outerShdw>
              </a:effectLst>
              <a:latin typeface="Kruti Dev 010" pitchFamily="2" charset="0"/>
            </a:endParaRPr>
          </a:p>
        </p:txBody>
      </p:sp>
      <p:sp>
        <p:nvSpPr>
          <p:cNvPr id="61491" name="Text Box 57"/>
          <p:cNvSpPr txBox="1">
            <a:spLocks noChangeArrowheads="1"/>
          </p:cNvSpPr>
          <p:nvPr/>
        </p:nvSpPr>
        <p:spPr bwMode="auto">
          <a:xfrm>
            <a:off x="1765300" y="-22225"/>
            <a:ext cx="3530600" cy="461665"/>
          </a:xfrm>
          <a:prstGeom prst="rect">
            <a:avLst/>
          </a:prstGeom>
          <a:noFill/>
          <a:ln w="12700">
            <a:noFill/>
            <a:miter lim="800000"/>
            <a:headEnd/>
            <a:tailEnd/>
          </a:ln>
        </p:spPr>
        <p:txBody>
          <a:bodyPr>
            <a:spAutoFit/>
          </a:bodyPr>
          <a:lstStyle/>
          <a:p>
            <a:pPr>
              <a:spcBef>
                <a:spcPct val="50000"/>
              </a:spcBef>
              <a:defRPr/>
            </a:pPr>
            <a:r>
              <a:rPr lang="en-US" sz="2400" b="1" dirty="0">
                <a:ln>
                  <a:solidFill>
                    <a:schemeClr val="tx1">
                      <a:lumMod val="95000"/>
                    </a:schemeClr>
                  </a:solidFill>
                </a:ln>
                <a:solidFill>
                  <a:srgbClr val="FFFFFF"/>
                </a:solidFill>
                <a:latin typeface="Kruti Dev 010" pitchFamily="2" charset="0"/>
                <a:ea typeface="MS PGothic" pitchFamily="34" charset="-128"/>
                <a:cs typeface="+mn-cs"/>
              </a:rPr>
              <a:t>;'</a:t>
            </a:r>
            <a:r>
              <a:rPr lang="en-US" sz="2400" b="1" dirty="0" err="1">
                <a:ln>
                  <a:solidFill>
                    <a:schemeClr val="tx1">
                      <a:lumMod val="95000"/>
                    </a:schemeClr>
                  </a:solidFill>
                </a:ln>
                <a:solidFill>
                  <a:srgbClr val="FFFFFF"/>
                </a:solidFill>
                <a:latin typeface="Kruti Dev 010" pitchFamily="2" charset="0"/>
                <a:ea typeface="MS PGothic" pitchFamily="34" charset="-128"/>
                <a:cs typeface="+mn-cs"/>
              </a:rPr>
              <a:t>kk;kg</a:t>
            </a:r>
            <a:r>
              <a:rPr lang="en-US" sz="2400" b="1" dirty="0">
                <a:ln>
                  <a:solidFill>
                    <a:schemeClr val="tx1">
                      <a:lumMod val="95000"/>
                    </a:schemeClr>
                  </a:solidFill>
                </a:ln>
                <a:solidFill>
                  <a:srgbClr val="FFFFFF"/>
                </a:solidFill>
                <a:latin typeface="Kruti Dev 010" pitchFamily="2" charset="0"/>
                <a:ea typeface="MS PGothic" pitchFamily="34" charset="-128"/>
                <a:cs typeface="+mn-cs"/>
              </a:rPr>
              <a:t> </a:t>
            </a:r>
            <a:r>
              <a:rPr lang="en-US" sz="2400" b="1" dirty="0">
                <a:ln>
                  <a:solidFill>
                    <a:schemeClr val="tx1">
                      <a:lumMod val="95000"/>
                    </a:schemeClr>
                  </a:solidFill>
                </a:ln>
                <a:solidFill>
                  <a:srgbClr val="FFFFFF"/>
                </a:solidFill>
                <a:latin typeface="Kruti Dev 010"/>
                <a:ea typeface="MS PGothic" pitchFamily="34" charset="-128"/>
                <a:cs typeface="+mn-cs"/>
              </a:rPr>
              <a:t>‹</a:t>
            </a:r>
            <a:r>
              <a:rPr lang="en-US" sz="2400" b="1" dirty="0">
                <a:ln>
                  <a:solidFill>
                    <a:schemeClr val="tx1">
                      <a:lumMod val="95000"/>
                    </a:schemeClr>
                  </a:solidFill>
                </a:ln>
                <a:solidFill>
                  <a:srgbClr val="FFFFFF"/>
                </a:solidFill>
                <a:latin typeface="Kruti Dev 010" pitchFamily="2" charset="0"/>
                <a:ea typeface="MS PGothic" pitchFamily="34" charset="-128"/>
                <a:cs typeface="+mn-cs"/>
              </a:rPr>
              <a:t>%ˆ&amp;‰</a:t>
            </a:r>
          </a:p>
        </p:txBody>
      </p:sp>
      <p:sp>
        <p:nvSpPr>
          <p:cNvPr id="61490" name="Text Box 58"/>
          <p:cNvSpPr txBox="1">
            <a:spLocks noChangeArrowheads="1"/>
          </p:cNvSpPr>
          <p:nvPr/>
        </p:nvSpPr>
        <p:spPr bwMode="auto">
          <a:xfrm>
            <a:off x="8721725" y="90488"/>
            <a:ext cx="273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rgbClr val="FFA27C"/>
                </a:solidFill>
                <a:latin typeface="Kruti Dev 010" charset="0"/>
              </a:rPr>
              <a:t> </a:t>
            </a:r>
          </a:p>
        </p:txBody>
      </p:sp>
      <p:sp>
        <p:nvSpPr>
          <p:cNvPr id="3" name="Text Box 59"/>
          <p:cNvSpPr txBox="1">
            <a:spLocks noChangeArrowheads="1"/>
          </p:cNvSpPr>
          <p:nvPr/>
        </p:nvSpPr>
        <p:spPr bwMode="auto">
          <a:xfrm>
            <a:off x="8594725" y="6423025"/>
            <a:ext cx="273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rgbClr val="FFFFFF"/>
                </a:solidFill>
                <a:latin typeface="Kruti Dev 010" charset="0"/>
              </a:rPr>
              <a:t>8</a:t>
            </a:r>
            <a:endParaRPr lang="en-US" sz="1800">
              <a:solidFill>
                <a:srgbClr val="FFA27C"/>
              </a:solidFill>
              <a:latin typeface="Kruti Dev 010" charset="0"/>
            </a:endParaRPr>
          </a:p>
        </p:txBody>
      </p:sp>
      <p:sp>
        <p:nvSpPr>
          <p:cNvPr id="383036" name="Text Box 60"/>
          <p:cNvSpPr txBox="1">
            <a:spLocks noChangeArrowheads="1"/>
          </p:cNvSpPr>
          <p:nvPr/>
        </p:nvSpPr>
        <p:spPr bwMode="auto">
          <a:xfrm>
            <a:off x="3884613" y="4216400"/>
            <a:ext cx="2516187" cy="1015663"/>
          </a:xfrm>
          <a:prstGeom prst="rect">
            <a:avLst/>
          </a:prstGeom>
          <a:noFill/>
          <a:ln w="12700">
            <a:noFill/>
            <a:miter lim="800000"/>
            <a:headEnd/>
            <a:tailEnd/>
          </a:ln>
          <a:effectLst/>
        </p:spPr>
        <p:txBody>
          <a:bodyPr>
            <a:spAutoFit/>
          </a:bodyPr>
          <a:lstStyle/>
          <a:p>
            <a:pPr>
              <a:spcBef>
                <a:spcPct val="50000"/>
              </a:spcBef>
              <a:defRPr/>
            </a:pPr>
            <a:r>
              <a:rPr lang="en-US" sz="6000" b="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D;ksa\</a:t>
            </a:r>
          </a:p>
        </p:txBody>
      </p:sp>
      <p:sp>
        <p:nvSpPr>
          <p:cNvPr id="383037" name="Text Box 61"/>
          <p:cNvSpPr txBox="1">
            <a:spLocks noChangeArrowheads="1"/>
          </p:cNvSpPr>
          <p:nvPr/>
        </p:nvSpPr>
        <p:spPr bwMode="auto">
          <a:xfrm>
            <a:off x="1052513" y="650875"/>
            <a:ext cx="5761037" cy="1015663"/>
          </a:xfrm>
          <a:prstGeom prst="rect">
            <a:avLst/>
          </a:prstGeom>
          <a:noFill/>
          <a:ln w="12700">
            <a:noFill/>
            <a:miter lim="800000"/>
            <a:headEnd/>
            <a:tailEnd/>
          </a:ln>
          <a:effectLst/>
        </p:spPr>
        <p:txBody>
          <a:bodyPr>
            <a:spAutoFit/>
          </a:bodyPr>
          <a:lstStyle/>
          <a:p>
            <a:pPr algn="ctr">
              <a:spcBef>
                <a:spcPct val="50000"/>
              </a:spcBef>
              <a:defRPr/>
            </a:pPr>
            <a:r>
              <a:rPr lang="en-US" sz="6000" b="1"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lkjka'k</a:t>
            </a:r>
            <a:r>
              <a:rPr lang="en-US" sz="6000" b="1" dirty="0">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p>
        </p:txBody>
      </p:sp>
      <p:sp>
        <p:nvSpPr>
          <p:cNvPr id="383038" name="Rectangle 62"/>
          <p:cNvSpPr>
            <a:spLocks noChangeArrowheads="1"/>
          </p:cNvSpPr>
          <p:nvPr/>
        </p:nvSpPr>
        <p:spPr bwMode="auto">
          <a:xfrm>
            <a:off x="8081963" y="6542088"/>
            <a:ext cx="284162" cy="230187"/>
          </a:xfrm>
          <a:prstGeom prst="rect">
            <a:avLst/>
          </a:prstGeom>
          <a:noFill/>
          <a:ln w="12700">
            <a:noFill/>
            <a:miter lim="800000"/>
            <a:headEnd/>
            <a:tailEnd/>
          </a:ln>
          <a:effectLst/>
        </p:spPr>
        <p:txBody>
          <a:bodyPr wrap="none" anchor="ctr">
            <a:spAutoFit/>
          </a:bodyPr>
          <a:lstStyle/>
          <a:p>
            <a:pPr algn="ctr"/>
            <a:r>
              <a:rPr lang="en-US" sz="900" b="1">
                <a:solidFill>
                  <a:srgbClr val="FFFFFF"/>
                </a:solidFill>
                <a:effectLst>
                  <a:outerShdw blurRad="38100" dist="38100" dir="2700000" algn="tl">
                    <a:srgbClr val="000000"/>
                  </a:outerShdw>
                </a:effectLst>
                <a:latin typeface="Kruti Dev 010" charset="0"/>
              </a:rPr>
              <a:t>57</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600" dirty="0">
              <a:solidFill>
                <a:srgbClr val="FFFFFF"/>
              </a:solidFill>
              <a:latin typeface="Kruti Dev 010" pitchFamily="2" charset="0"/>
            </a:endParaRPr>
          </a:p>
        </p:txBody>
      </p:sp>
      <p:sp>
        <p:nvSpPr>
          <p:cNvPr id="383041" name="Rectangle 65"/>
          <p:cNvSpPr>
            <a:spLocks noGrp="1" noChangeArrowheads="1"/>
          </p:cNvSpPr>
          <p:nvPr>
            <p:ph type="title" idx="4294967295"/>
          </p:nvPr>
        </p:nvSpPr>
        <p:spPr bwMode="auto">
          <a:xfrm>
            <a:off x="1066800" y="3654425"/>
            <a:ext cx="7772400" cy="769938"/>
          </a:xfrm>
          <a:prstGeom prst="rect">
            <a:avLst/>
          </a:prstGeom>
          <a:ln w="12700">
            <a:miter lim="800000"/>
            <a:headEnd/>
            <a:tailEnd/>
          </a:ln>
        </p:spPr>
        <p:txBody>
          <a:bodyPr>
            <a:spAutoFit/>
          </a:bodyPr>
          <a:lstStyle/>
          <a:p>
            <a:pPr algn="ctr">
              <a:spcBef>
                <a:spcPct val="50000"/>
              </a:spcBef>
            </a:pPr>
            <a:r>
              <a:rPr lang="en-US" b="1">
                <a:solidFill>
                  <a:schemeClr val="tx1"/>
                </a:solidFill>
                <a:latin typeface="Kruti Dev 010" charset="0"/>
                <a:ea typeface="ＭＳ Ｐゴシック" charset="0"/>
                <a:cs typeface="ＭＳ Ｐゴシック" charset="0"/>
              </a:rPr>
              <a:t>;gwnk cpk;k x;k !</a:t>
            </a:r>
          </a:p>
        </p:txBody>
      </p:sp>
      <p:sp>
        <p:nvSpPr>
          <p:cNvPr id="61497" name="Rectangle 83"/>
          <p:cNvSpPr>
            <a:spLocks noChangeArrowheads="1"/>
          </p:cNvSpPr>
          <p:nvPr/>
        </p:nvSpPr>
        <p:spPr bwMode="auto">
          <a:xfrm>
            <a:off x="0" y="-95250"/>
            <a:ext cx="195421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000">
                <a:solidFill>
                  <a:srgbClr val="FFFF00"/>
                </a:solidFill>
                <a:latin typeface="Kruti Dev 010" charset="0"/>
              </a:rPr>
              <a:t>LVst</a:t>
            </a:r>
          </a:p>
          <a:p>
            <a:r>
              <a:rPr lang="en-US" sz="4000">
                <a:solidFill>
                  <a:srgbClr val="FFFF00"/>
                </a:solidFill>
                <a:latin typeface="Kruti Dev 010" charset="0"/>
              </a:rPr>
              <a:t>rS;kj</a:t>
            </a:r>
          </a:p>
          <a:p>
            <a:r>
              <a:rPr lang="en-US" sz="4000">
                <a:solidFill>
                  <a:srgbClr val="FFFF00"/>
                </a:solidFill>
                <a:latin typeface="Kruti Dev 010" charset="0"/>
              </a:rPr>
              <a:t>djuk</a:t>
            </a:r>
          </a:p>
        </p:txBody>
      </p:sp>
      <p:sp>
        <p:nvSpPr>
          <p:cNvPr id="61498" name="Text Box 75"/>
          <p:cNvSpPr txBox="1">
            <a:spLocks noChangeArrowheads="1"/>
          </p:cNvSpPr>
          <p:nvPr/>
        </p:nvSpPr>
        <p:spPr bwMode="auto">
          <a:xfrm>
            <a:off x="6491288" y="6221413"/>
            <a:ext cx="207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600" b="1">
                <a:solidFill>
                  <a:schemeClr val="tx1"/>
                </a:solidFill>
                <a:latin typeface="Kruti Dev 010" charset="0"/>
              </a:rPr>
              <a:t>सहायक पुस्तक</a:t>
            </a:r>
            <a:r>
              <a:rPr lang="en-US" sz="1600" b="1">
                <a:solidFill>
                  <a:schemeClr val="tx1"/>
                </a:solidFill>
                <a:latin typeface="Kruti Dev 010" charset="0"/>
              </a:rPr>
              <a:t> </a:t>
            </a:r>
            <a:r>
              <a:rPr lang="hi-in" sz="1600" b="1">
                <a:solidFill>
                  <a:schemeClr val="tx1"/>
                </a:solidFill>
                <a:latin typeface="Kruti Dev 010" charset="0"/>
              </a:rPr>
              <a:t>३१</a:t>
            </a:r>
            <a:r>
              <a:rPr lang="en-US" sz="1600" b="1">
                <a:solidFill>
                  <a:schemeClr val="tx1"/>
                </a:solidFill>
                <a:latin typeface="Kruti Dev 010" charset="0"/>
              </a:rPr>
              <a:t>−</a:t>
            </a:r>
            <a:r>
              <a:rPr lang="hi-in" sz="1600" b="1">
                <a:solidFill>
                  <a:schemeClr val="tx1"/>
                </a:solidFill>
                <a:latin typeface="Kruti Dev 010" charset="0"/>
              </a:rPr>
              <a:t>३२</a:t>
            </a:r>
            <a:endParaRPr lang="en-US" sz="1600" b="1">
              <a:solidFill>
                <a:schemeClr val="tx1"/>
              </a:solidFill>
              <a:latin typeface="Kruti Dev 010" charset="0"/>
            </a:endParaRPr>
          </a:p>
          <a:p>
            <a:pPr algn="ctr">
              <a:spcBef>
                <a:spcPct val="50000"/>
              </a:spcBef>
            </a:pPr>
            <a:endParaRPr lang="en-US" sz="1600" b="1">
              <a:solidFill>
                <a:schemeClr val="tx1"/>
              </a:solidFill>
              <a:latin typeface="Kruti Dev 010"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6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latin typeface="Kruti Dev 010" charset="0"/>
            </a:endParaRPr>
          </a:p>
        </p:txBody>
      </p:sp>
      <p:grpSp>
        <p:nvGrpSpPr>
          <p:cNvPr id="8195" name="Group 18"/>
          <p:cNvGrpSpPr>
            <a:grpSpLocks/>
          </p:cNvGrpSpPr>
          <p:nvPr/>
        </p:nvGrpSpPr>
        <p:grpSpPr bwMode="auto">
          <a:xfrm>
            <a:off x="5473700" y="2120900"/>
            <a:ext cx="558800" cy="3644900"/>
            <a:chOff x="3448" y="1336"/>
            <a:chExt cx="352" cy="2296"/>
          </a:xfrm>
        </p:grpSpPr>
        <p:grpSp>
          <p:nvGrpSpPr>
            <p:cNvPr id="8245" name="Group 19"/>
            <p:cNvGrpSpPr>
              <a:grpSpLocks/>
            </p:cNvGrpSpPr>
            <p:nvPr/>
          </p:nvGrpSpPr>
          <p:grpSpPr bwMode="auto">
            <a:xfrm>
              <a:off x="3656" y="1336"/>
              <a:ext cx="144" cy="1416"/>
              <a:chOff x="3656" y="1336"/>
              <a:chExt cx="144" cy="1416"/>
            </a:xfrm>
          </p:grpSpPr>
          <p:sp>
            <p:nvSpPr>
              <p:cNvPr id="529428" name="Freeform 20"/>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9429" name="Freeform 21"/>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29430" name="Freeform 22"/>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nvGrpSpPr>
          <p:cNvPr id="8196" name="Group 23"/>
          <p:cNvGrpSpPr>
            <a:grpSpLocks/>
          </p:cNvGrpSpPr>
          <p:nvPr/>
        </p:nvGrpSpPr>
        <p:grpSpPr bwMode="auto">
          <a:xfrm>
            <a:off x="3073400" y="1079500"/>
            <a:ext cx="2317750" cy="4584700"/>
            <a:chOff x="1936" y="680"/>
            <a:chExt cx="1460" cy="2888"/>
          </a:xfrm>
        </p:grpSpPr>
        <p:sp>
          <p:nvSpPr>
            <p:cNvPr id="529432"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a:solidFill>
                <a:srgbClr val="003399"/>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sp>
          <p:nvSpPr>
            <p:cNvPr id="529433"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a:solidFill>
                <a:srgbClr val="003399"/>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ＭＳ Ｐゴシック" pitchFamily="-84" charset="-128"/>
                <a:cs typeface="+mn-cs"/>
              </a:endParaRPr>
            </a:p>
          </p:txBody>
        </p:sp>
      </p:grpSp>
      <p:sp>
        <p:nvSpPr>
          <p:cNvPr id="529454" name="Oval 46"/>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9455" name="Oval 47"/>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9456" name="Oval 48"/>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9457" name="Oval 49"/>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8201" name="Text Box 70"/>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29481" name="Rectangle 73"/>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05</a:t>
            </a:r>
          </a:p>
        </p:txBody>
      </p:sp>
      <p:sp>
        <p:nvSpPr>
          <p:cNvPr id="529482" name="Text Box 74"/>
          <p:cNvSpPr txBox="1">
            <a:spLocks noChangeArrowheads="1"/>
          </p:cNvSpPr>
          <p:nvPr/>
        </p:nvSpPr>
        <p:spPr bwMode="auto">
          <a:xfrm>
            <a:off x="1774825" y="-12700"/>
            <a:ext cx="5534025"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U;kf;;</a:t>
            </a:r>
            <a:r>
              <a:rPr lang="en-US" b="1" dirty="0" err="1">
                <a:ln>
                  <a:solidFill>
                    <a:schemeClr val="tx1">
                      <a:lumMod val="95000"/>
                    </a:schemeClr>
                  </a:solidFill>
                </a:ln>
                <a:solidFill>
                  <a:schemeClr val="tx1"/>
                </a:solidFill>
                <a:latin typeface="Kruti Dev 010" pitchFamily="2" charset="0"/>
                <a:ea typeface="+mn-ea"/>
                <a:cs typeface="+mn-cs"/>
              </a:rPr>
              <a:t>ksa</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ƒ‰%ˆ</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820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grpSp>
        <p:nvGrpSpPr>
          <p:cNvPr id="8205" name="Group 56"/>
          <p:cNvGrpSpPr>
            <a:grpSpLocks/>
          </p:cNvGrpSpPr>
          <p:nvPr/>
        </p:nvGrpSpPr>
        <p:grpSpPr bwMode="auto">
          <a:xfrm>
            <a:off x="8018463" y="3429000"/>
            <a:ext cx="1044575" cy="673100"/>
            <a:chOff x="5051" y="2160"/>
            <a:chExt cx="658" cy="424"/>
          </a:xfrm>
        </p:grpSpPr>
        <p:sp>
          <p:nvSpPr>
            <p:cNvPr id="8231"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8232"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8233" name="Freeform 8"/>
            <p:cNvSpPr>
              <a:spLocks/>
            </p:cNvSpPr>
            <p:nvPr/>
          </p:nvSpPr>
          <p:spPr bwMode="auto">
            <a:xfrm>
              <a:off x="5414" y="2231"/>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8234"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8235"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8236"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8237"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8238"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39"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40" name="Rectangle 15"/>
            <p:cNvSpPr>
              <a:spLocks noChangeArrowheads="1"/>
            </p:cNvSpPr>
            <p:nvPr/>
          </p:nvSpPr>
          <p:spPr bwMode="auto">
            <a:xfrm>
              <a:off x="5073" y="2160"/>
              <a:ext cx="34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;gks'kq</a:t>
              </a:r>
            </a:p>
          </p:txBody>
        </p:sp>
        <p:sp>
          <p:nvSpPr>
            <p:cNvPr id="8241" name="Rectangle 16"/>
            <p:cNvSpPr>
              <a:spLocks noChangeArrowheads="1"/>
            </p:cNvSpPr>
            <p:nvPr/>
          </p:nvSpPr>
          <p:spPr bwMode="auto">
            <a:xfrm>
              <a:off x="5091" y="2269"/>
              <a:ext cx="61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;jhgks@, vkbZ</a:t>
              </a:r>
            </a:p>
          </p:txBody>
        </p:sp>
        <p:sp>
          <p:nvSpPr>
            <p:cNvPr id="8242" name="Rectangle 17"/>
            <p:cNvSpPr>
              <a:spLocks noChangeArrowheads="1"/>
            </p:cNvSpPr>
            <p:nvPr/>
          </p:nvSpPr>
          <p:spPr bwMode="auto">
            <a:xfrm>
              <a:off x="5065" y="2386"/>
              <a:ext cx="6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ns'k dk caVokjk</a:t>
              </a:r>
            </a:p>
          </p:txBody>
        </p:sp>
      </p:grpSp>
      <p:sp>
        <p:nvSpPr>
          <p:cNvPr id="75" name="Text Box 50"/>
          <p:cNvSpPr txBox="1">
            <a:spLocks noChangeArrowheads="1"/>
          </p:cNvSpPr>
          <p:nvPr/>
        </p:nvSpPr>
        <p:spPr bwMode="auto">
          <a:xfrm rot="21562799">
            <a:off x="6941262" y="4619434"/>
            <a:ext cx="1328737" cy="181588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ts val="0"/>
              </a:spcBef>
              <a:defRPr/>
            </a:pPr>
            <a:r>
              <a:rPr lang="en-US" b="1" i="1" dirty="0">
                <a:ln>
                  <a:solidFill>
                    <a:srgbClr val="00B0F0"/>
                  </a:solidFill>
                </a:ln>
                <a:solidFill>
                  <a:srgbClr val="0066FF"/>
                </a:solidFill>
                <a:effectLst>
                  <a:outerShdw blurRad="38100" dist="38100" dir="2700000" algn="tl">
                    <a:srgbClr val="000000">
                      <a:alpha val="43137"/>
                    </a:srgbClr>
                  </a:outerShdw>
                </a:effectLst>
                <a:latin typeface="Kruti Dev 010" pitchFamily="2" charset="0"/>
                <a:ea typeface="+mn-ea"/>
                <a:cs typeface="+mn-cs"/>
              </a:rPr>
              <a:t>ysoh %</a:t>
            </a:r>
          </a:p>
          <a:p>
            <a:pPr algn="r">
              <a:spcBef>
                <a:spcPts val="0"/>
              </a:spcBef>
              <a:defRPr/>
            </a:pPr>
            <a:r>
              <a:rPr lang="en-US" b="1" i="1" dirty="0">
                <a:ln>
                  <a:solidFill>
                    <a:srgbClr val="00B0F0"/>
                  </a:solidFill>
                </a:ln>
                <a:solidFill>
                  <a:srgbClr val="0066FF"/>
                </a:solidFill>
                <a:effectLst>
                  <a:outerShdw blurRad="38100" dist="38100" dir="2700000" algn="tl">
                    <a:srgbClr val="000000">
                      <a:alpha val="43137"/>
                    </a:srgbClr>
                  </a:outerShdw>
                </a:effectLst>
                <a:latin typeface="Kruti Dev 010" pitchFamily="2" charset="0"/>
                <a:ea typeface="+mn-ea"/>
                <a:cs typeface="+mn-cs"/>
              </a:rPr>
              <a:t>jgus ds fy;s 'kgj</a:t>
            </a:r>
          </a:p>
        </p:txBody>
      </p:sp>
      <p:sp>
        <p:nvSpPr>
          <p:cNvPr id="76" name="Text Box 51"/>
          <p:cNvSpPr txBox="1">
            <a:spLocks noChangeArrowheads="1"/>
          </p:cNvSpPr>
          <p:nvPr/>
        </p:nvSpPr>
        <p:spPr bwMode="auto">
          <a:xfrm>
            <a:off x="584200" y="2514600"/>
            <a:ext cx="2387600" cy="20621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ja-JP" sz="3200" b="1" i="1" dirty="0">
                <a:ln>
                  <a:solidFill>
                    <a:srgbClr val="00B0F0"/>
                  </a:solidFill>
                </a:ln>
                <a:solidFill>
                  <a:srgbClr val="33CCFF"/>
                </a:solidFill>
                <a:latin typeface="Kruti Dev 010" pitchFamily="2" charset="0"/>
                <a:ea typeface="ＭＳ Ｐゴシック" pitchFamily="-84" charset="-128"/>
                <a:cs typeface="+mn-cs"/>
              </a:rPr>
              <a:t>^^</a:t>
            </a:r>
            <a:r>
              <a:rPr lang="en-US" altLang="ja-JP" sz="3200" b="1" i="1" dirty="0">
                <a:ln>
                  <a:solidFill>
                    <a:srgbClr val="00B0F0"/>
                  </a:solidFill>
                </a:ln>
                <a:solidFill>
                  <a:srgbClr val="33CCFF"/>
                </a:solidFill>
                <a:effectLst>
                  <a:outerShdw blurRad="38100" dist="38100" dir="2700000" algn="tl">
                    <a:srgbClr val="000000">
                      <a:alpha val="43137"/>
                    </a:srgbClr>
                  </a:outerShdw>
                </a:effectLst>
                <a:latin typeface="Kruti Dev 010" pitchFamily="2" charset="0"/>
                <a:ea typeface="ＭＳ Ｐゴシック" pitchFamily="-84" charset="-128"/>
                <a:cs typeface="+mn-cs"/>
              </a:rPr>
              <a:t>gjsdtu us og fd;k tks mldh n`f"V esa Bhd Fkk**</a:t>
            </a:r>
            <a:endParaRPr lang="en-US" sz="3200" b="1" i="1" dirty="0">
              <a:ln>
                <a:solidFill>
                  <a:srgbClr val="00B0F0"/>
                </a:solidFill>
              </a:ln>
              <a:solidFill>
                <a:srgbClr val="33CCFF"/>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77" name="Text Box 26"/>
          <p:cNvSpPr txBox="1">
            <a:spLocks noChangeArrowheads="1"/>
          </p:cNvSpPr>
          <p:nvPr/>
        </p:nvSpPr>
        <p:spPr bwMode="auto">
          <a:xfrm>
            <a:off x="5664200" y="1574800"/>
            <a:ext cx="1612900" cy="584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ts val="0"/>
              </a:spcBef>
              <a:defRPr/>
            </a:pPr>
            <a:r>
              <a:rPr lang="en-US" sz="1600" i="1" dirty="0">
                <a:ln>
                  <a:solidFill>
                    <a:srgbClr val="00B0F0"/>
                  </a:solidFill>
                </a:ln>
                <a:solidFill>
                  <a:srgbClr val="0066FF"/>
                </a:solidFill>
                <a:latin typeface="Kruti Dev 010" pitchFamily="2" charset="0"/>
                <a:ea typeface="+mn-ea"/>
                <a:cs typeface="+mn-cs"/>
              </a:rPr>
              <a:t>xyhy </a:t>
            </a:r>
          </a:p>
          <a:p>
            <a:pPr>
              <a:spcBef>
                <a:spcPts val="0"/>
              </a:spcBef>
              <a:defRPr/>
            </a:pPr>
            <a:r>
              <a:rPr lang="en-US" sz="1600" i="1" dirty="0">
                <a:ln>
                  <a:solidFill>
                    <a:srgbClr val="00B0F0"/>
                  </a:solidFill>
                </a:ln>
                <a:solidFill>
                  <a:srgbClr val="0066FF"/>
                </a:solidFill>
                <a:latin typeface="Kruti Dev 010" pitchFamily="2" charset="0"/>
                <a:ea typeface="+mn-ea"/>
                <a:cs typeface="+mn-cs"/>
              </a:rPr>
              <a:t>dk lkxj</a:t>
            </a:r>
          </a:p>
        </p:txBody>
      </p:sp>
      <p:sp>
        <p:nvSpPr>
          <p:cNvPr id="78" name="Text Box 27"/>
          <p:cNvSpPr txBox="1">
            <a:spLocks noChangeArrowheads="1"/>
          </p:cNvSpPr>
          <p:nvPr/>
        </p:nvSpPr>
        <p:spPr bwMode="auto">
          <a:xfrm>
            <a:off x="5518150" y="269875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i="1" dirty="0">
                <a:ln>
                  <a:solidFill>
                    <a:srgbClr val="00B0F0"/>
                  </a:solidFill>
                </a:ln>
                <a:solidFill>
                  <a:srgbClr val="0066FF"/>
                </a:solidFill>
                <a:latin typeface="Kruti Dev 010" pitchFamily="2" charset="0"/>
                <a:ea typeface="+mn-ea"/>
                <a:cs typeface="+mn-cs"/>
              </a:rPr>
              <a:t>fxycksvk ioZr</a:t>
            </a:r>
          </a:p>
        </p:txBody>
      </p:sp>
      <p:sp>
        <p:nvSpPr>
          <p:cNvPr id="79" name="Text Box 28"/>
          <p:cNvSpPr txBox="1">
            <a:spLocks noChangeArrowheads="1"/>
          </p:cNvSpPr>
          <p:nvPr/>
        </p:nvSpPr>
        <p:spPr bwMode="auto">
          <a:xfrm>
            <a:off x="4838700" y="4660900"/>
            <a:ext cx="1612900" cy="3698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i="1" dirty="0">
                <a:ln>
                  <a:solidFill>
                    <a:srgbClr val="00B0F0"/>
                  </a:solidFill>
                </a:ln>
                <a:solidFill>
                  <a:srgbClr val="0066FF"/>
                </a:solidFill>
                <a:latin typeface="Kruti Dev 010" pitchFamily="2" charset="0"/>
                <a:ea typeface="+mn-ea"/>
                <a:cs typeface="+mn-cs"/>
              </a:rPr>
              <a:t>gsczksu</a:t>
            </a:r>
          </a:p>
        </p:txBody>
      </p:sp>
      <p:sp>
        <p:nvSpPr>
          <p:cNvPr id="80" name="Text Box 29"/>
          <p:cNvSpPr txBox="1">
            <a:spLocks noChangeArrowheads="1"/>
          </p:cNvSpPr>
          <p:nvPr/>
        </p:nvSpPr>
        <p:spPr bwMode="auto">
          <a:xfrm rot="16313787">
            <a:off x="4360863" y="13446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v'ksj</a:t>
            </a:r>
          </a:p>
        </p:txBody>
      </p:sp>
      <p:sp>
        <p:nvSpPr>
          <p:cNvPr id="81" name="Text Box 30"/>
          <p:cNvSpPr txBox="1">
            <a:spLocks noChangeArrowheads="1"/>
          </p:cNvSpPr>
          <p:nvPr/>
        </p:nvSpPr>
        <p:spPr bwMode="auto">
          <a:xfrm rot="20755335">
            <a:off x="5075238" y="238125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blkpkj</a:t>
            </a:r>
          </a:p>
        </p:txBody>
      </p:sp>
      <p:sp>
        <p:nvSpPr>
          <p:cNvPr id="82" name="Text Box 31"/>
          <p:cNvSpPr txBox="1">
            <a:spLocks noChangeArrowheads="1"/>
          </p:cNvSpPr>
          <p:nvPr/>
        </p:nvSpPr>
        <p:spPr bwMode="auto">
          <a:xfrm rot="469584">
            <a:off x="4422775" y="301625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eu''ks</a:t>
            </a:r>
          </a:p>
        </p:txBody>
      </p:sp>
      <p:sp>
        <p:nvSpPr>
          <p:cNvPr id="83" name="Text Box 32"/>
          <p:cNvSpPr txBox="1">
            <a:spLocks noChangeArrowheads="1"/>
          </p:cNvSpPr>
          <p:nvPr/>
        </p:nvSpPr>
        <p:spPr bwMode="auto">
          <a:xfrm rot="2606806">
            <a:off x="5867400" y="42656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xkn</a:t>
            </a:r>
          </a:p>
        </p:txBody>
      </p:sp>
      <p:sp>
        <p:nvSpPr>
          <p:cNvPr id="84" name="Text Box 33"/>
          <p:cNvSpPr txBox="1">
            <a:spLocks noChangeArrowheads="1"/>
          </p:cNvSpPr>
          <p:nvPr/>
        </p:nvSpPr>
        <p:spPr bwMode="auto">
          <a:xfrm rot="19374955">
            <a:off x="4560888" y="3565525"/>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bÝkbZe</a:t>
            </a:r>
          </a:p>
        </p:txBody>
      </p:sp>
      <p:sp>
        <p:nvSpPr>
          <p:cNvPr id="85" name="Text Box 34"/>
          <p:cNvSpPr txBox="1">
            <a:spLocks noChangeArrowheads="1"/>
          </p:cNvSpPr>
          <p:nvPr/>
        </p:nvSpPr>
        <p:spPr bwMode="auto">
          <a:xfrm>
            <a:off x="4800600" y="42672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cSatkfeu</a:t>
            </a:r>
          </a:p>
        </p:txBody>
      </p:sp>
      <p:sp>
        <p:nvSpPr>
          <p:cNvPr id="86" name="Text Box 35"/>
          <p:cNvSpPr txBox="1">
            <a:spLocks noChangeArrowheads="1"/>
          </p:cNvSpPr>
          <p:nvPr/>
        </p:nvSpPr>
        <p:spPr bwMode="auto">
          <a:xfrm rot="2953560">
            <a:off x="5764213" y="50038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:cSu</a:t>
            </a:r>
          </a:p>
        </p:txBody>
      </p:sp>
      <p:sp>
        <p:nvSpPr>
          <p:cNvPr id="87" name="Text Box 36"/>
          <p:cNvSpPr txBox="1">
            <a:spLocks noChangeArrowheads="1"/>
          </p:cNvSpPr>
          <p:nvPr/>
        </p:nvSpPr>
        <p:spPr bwMode="auto">
          <a:xfrm rot="18345360">
            <a:off x="3824288" y="3946525"/>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nku</a:t>
            </a:r>
          </a:p>
        </p:txBody>
      </p:sp>
      <p:sp>
        <p:nvSpPr>
          <p:cNvPr id="88" name="Text Box 37"/>
          <p:cNvSpPr txBox="1">
            <a:spLocks noChangeArrowheads="1"/>
          </p:cNvSpPr>
          <p:nvPr/>
        </p:nvSpPr>
        <p:spPr bwMode="auto">
          <a:xfrm rot="19171362">
            <a:off x="3752850" y="467201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;gwnk</a:t>
            </a:r>
          </a:p>
        </p:txBody>
      </p:sp>
      <p:sp>
        <p:nvSpPr>
          <p:cNvPr id="89" name="Text Box 38"/>
          <p:cNvSpPr txBox="1">
            <a:spLocks noChangeArrowheads="1"/>
          </p:cNvSpPr>
          <p:nvPr/>
        </p:nvSpPr>
        <p:spPr bwMode="auto">
          <a:xfrm>
            <a:off x="3898900" y="55372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f'kekSu---</a:t>
            </a:r>
          </a:p>
        </p:txBody>
      </p:sp>
      <p:sp>
        <p:nvSpPr>
          <p:cNvPr id="90" name="Text Box 39"/>
          <p:cNvSpPr txBox="1">
            <a:spLocks noChangeArrowheads="1"/>
          </p:cNvSpPr>
          <p:nvPr/>
        </p:nvSpPr>
        <p:spPr bwMode="auto">
          <a:xfrm rot="20128893">
            <a:off x="5795963" y="3227388"/>
            <a:ext cx="1612900" cy="3683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800" b="1" dirty="0">
                <a:ln>
                  <a:solidFill>
                    <a:srgbClr val="00B0F0"/>
                  </a:solidFill>
                </a:ln>
                <a:solidFill>
                  <a:srgbClr val="0066FF"/>
                </a:solidFill>
                <a:latin typeface="Kruti Dev 010" pitchFamily="2" charset="0"/>
                <a:ea typeface="+mn-ea"/>
                <a:cs typeface="+mn-cs"/>
              </a:rPr>
              <a:t>euk'ks</a:t>
            </a:r>
          </a:p>
        </p:txBody>
      </p:sp>
      <p:sp>
        <p:nvSpPr>
          <p:cNvPr id="91" name="Text Box 40"/>
          <p:cNvSpPr txBox="1">
            <a:spLocks noChangeArrowheads="1"/>
          </p:cNvSpPr>
          <p:nvPr/>
        </p:nvSpPr>
        <p:spPr bwMode="auto">
          <a:xfrm rot="17169548">
            <a:off x="5772150" y="1223963"/>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uIrkyh</a:t>
            </a:r>
          </a:p>
        </p:txBody>
      </p:sp>
      <p:sp>
        <p:nvSpPr>
          <p:cNvPr id="92" name="Text Box 41"/>
          <p:cNvSpPr txBox="1">
            <a:spLocks noChangeArrowheads="1"/>
          </p:cNvSpPr>
          <p:nvPr/>
        </p:nvSpPr>
        <p:spPr bwMode="auto">
          <a:xfrm rot="16494946">
            <a:off x="4716463" y="1482725"/>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1" dirty="0">
                <a:ln>
                  <a:solidFill>
                    <a:srgbClr val="00B0F0"/>
                  </a:solidFill>
                </a:ln>
                <a:solidFill>
                  <a:srgbClr val="0066FF"/>
                </a:solidFill>
                <a:latin typeface="Kruti Dev 010" pitchFamily="2" charset="0"/>
                <a:ea typeface="+mn-ea"/>
                <a:cs typeface="+mn-cs"/>
              </a:rPr>
              <a:t>tscwyksu</a:t>
            </a:r>
          </a:p>
        </p:txBody>
      </p:sp>
      <p:sp>
        <p:nvSpPr>
          <p:cNvPr id="93" name="Text Box 43"/>
          <p:cNvSpPr txBox="1">
            <a:spLocks noChangeArrowheads="1"/>
          </p:cNvSpPr>
          <p:nvPr/>
        </p:nvSpPr>
        <p:spPr bwMode="auto">
          <a:xfrm>
            <a:off x="5448300" y="21463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i="1" dirty="0">
                <a:ln>
                  <a:solidFill>
                    <a:srgbClr val="00B0F0"/>
                  </a:solidFill>
                </a:ln>
                <a:solidFill>
                  <a:srgbClr val="0066FF"/>
                </a:solidFill>
                <a:latin typeface="Kruti Dev 010" pitchFamily="2" charset="0"/>
                <a:ea typeface="+mn-ea"/>
                <a:cs typeface="+mn-cs"/>
              </a:rPr>
              <a:t>rscksj ioZr</a:t>
            </a:r>
          </a:p>
        </p:txBody>
      </p:sp>
      <p:sp>
        <p:nvSpPr>
          <p:cNvPr id="94" name="Text Box 44"/>
          <p:cNvSpPr txBox="1">
            <a:spLocks noChangeArrowheads="1"/>
          </p:cNvSpPr>
          <p:nvPr/>
        </p:nvSpPr>
        <p:spPr bwMode="auto">
          <a:xfrm>
            <a:off x="4914900" y="5092700"/>
            <a:ext cx="1612900" cy="4000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i="1" dirty="0">
                <a:ln>
                  <a:solidFill>
                    <a:srgbClr val="00B0F0"/>
                  </a:solidFill>
                </a:ln>
                <a:solidFill>
                  <a:srgbClr val="0066FF"/>
                </a:solidFill>
                <a:latin typeface="Kruti Dev 010" pitchFamily="2" charset="0"/>
                <a:ea typeface="+mn-ea"/>
                <a:cs typeface="+mn-cs"/>
              </a:rPr>
              <a:t>e`rlkxj</a:t>
            </a:r>
          </a:p>
        </p:txBody>
      </p:sp>
      <p:sp>
        <p:nvSpPr>
          <p:cNvPr id="95" name="Text Box 45"/>
          <p:cNvSpPr txBox="1">
            <a:spLocks noChangeArrowheads="1"/>
          </p:cNvSpPr>
          <p:nvPr/>
        </p:nvSpPr>
        <p:spPr bwMode="auto">
          <a:xfrm>
            <a:off x="3009900" y="1393825"/>
            <a:ext cx="1612900" cy="10779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ts val="0"/>
              </a:spcBef>
              <a:defRPr/>
            </a:pPr>
            <a:r>
              <a:rPr lang="en-US" sz="3200" b="1" i="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mn-ea"/>
                <a:cs typeface="+mn-cs"/>
              </a:rPr>
              <a:t>fo'kky</a:t>
            </a:r>
          </a:p>
          <a:p>
            <a:pPr>
              <a:spcBef>
                <a:spcPts val="0"/>
              </a:spcBef>
              <a:defRPr/>
            </a:pPr>
            <a:r>
              <a:rPr lang="en-US" sz="3200" b="1" i="1" dirty="0">
                <a:ln>
                  <a:solidFill>
                    <a:srgbClr val="00B0F0"/>
                  </a:solidFill>
                </a:ln>
                <a:solidFill>
                  <a:srgbClr val="00CCFF"/>
                </a:solidFill>
                <a:effectLst>
                  <a:outerShdw blurRad="38100" dist="38100" dir="2700000" algn="tl">
                    <a:srgbClr val="000000">
                      <a:alpha val="43137"/>
                    </a:srgbClr>
                  </a:outerShdw>
                </a:effectLst>
                <a:latin typeface="Kruti Dev 010" pitchFamily="2" charset="0"/>
                <a:ea typeface="+mn-ea"/>
                <a:cs typeface="+mn-cs"/>
              </a:rPr>
              <a:t>lkxj</a:t>
            </a:r>
          </a:p>
        </p:txBody>
      </p:sp>
      <p:sp>
        <p:nvSpPr>
          <p:cNvPr id="529460" name="Text Box 52"/>
          <p:cNvSpPr txBox="1">
            <a:spLocks noChangeArrowheads="1"/>
          </p:cNvSpPr>
          <p:nvPr/>
        </p:nvSpPr>
        <p:spPr bwMode="auto">
          <a:xfrm>
            <a:off x="763533" y="1969703"/>
            <a:ext cx="8616950" cy="1862138"/>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p>
            <a:pPr algn="ctr">
              <a:spcBef>
                <a:spcPct val="50000"/>
              </a:spcBef>
              <a:defRPr/>
            </a:pPr>
            <a:r>
              <a:rPr lang="en-US" sz="11500" b="1" i="1" dirty="0">
                <a:ln>
                  <a:solidFill>
                    <a:srgbClr val="FF0000"/>
                  </a:solidFill>
                </a:ln>
                <a:solidFill>
                  <a:srgbClr val="FA0532"/>
                </a:solidFill>
                <a:effectLst>
                  <a:outerShdw blurRad="38100" dist="38100" dir="2700000" algn="tl">
                    <a:srgbClr val="000000">
                      <a:alpha val="43137"/>
                    </a:srgbClr>
                  </a:outerShdw>
                </a:effectLst>
                <a:latin typeface="Kruti Dev 010" pitchFamily="2" charset="0"/>
                <a:ea typeface="+mn-ea"/>
                <a:cs typeface="+mn-cs"/>
              </a:rPr>
              <a:t>vjktdrk !</a:t>
            </a:r>
          </a:p>
        </p:txBody>
      </p:sp>
      <p:sp>
        <p:nvSpPr>
          <p:cNvPr id="57" name="Rectangle 56"/>
          <p:cNvSpPr/>
          <p:nvPr/>
        </p:nvSpPr>
        <p:spPr>
          <a:xfrm>
            <a:off x="8672" y="-52328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8229" name="Rectangle 57"/>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6" name="Rectangle 55"/>
          <p:cNvSpPr/>
          <p:nvPr/>
        </p:nvSpPr>
        <p:spPr>
          <a:xfrm>
            <a:off x="339758"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par>
                                <p:cTn id="9" presetID="17" presetClass="entr" presetSubtype="8"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p:cTn id="11" dur="500" fill="hold"/>
                                        <p:tgtEl>
                                          <p:spTgt spid="76"/>
                                        </p:tgtEl>
                                        <p:attrNameLst>
                                          <p:attrName>ppt_x</p:attrName>
                                        </p:attrNameLst>
                                      </p:cBhvr>
                                      <p:tavLst>
                                        <p:tav tm="0">
                                          <p:val>
                                            <p:strVal val="#ppt_x-#ppt_w/2"/>
                                          </p:val>
                                        </p:tav>
                                        <p:tav tm="100000">
                                          <p:val>
                                            <p:strVal val="#ppt_x"/>
                                          </p:val>
                                        </p:tav>
                                      </p:tavLst>
                                    </p:anim>
                                    <p:anim calcmode="lin" valueType="num">
                                      <p:cBhvr>
                                        <p:cTn id="12" dur="500" fill="hold"/>
                                        <p:tgtEl>
                                          <p:spTgt spid="76"/>
                                        </p:tgtEl>
                                        <p:attrNameLst>
                                          <p:attrName>ppt_y</p:attrName>
                                        </p:attrNameLst>
                                      </p:cBhvr>
                                      <p:tavLst>
                                        <p:tav tm="0">
                                          <p:val>
                                            <p:strVal val="#ppt_y"/>
                                          </p:val>
                                        </p:tav>
                                        <p:tav tm="100000">
                                          <p:val>
                                            <p:strVal val="#ppt_y"/>
                                          </p:val>
                                        </p:tav>
                                      </p:tavLst>
                                    </p:anim>
                                    <p:anim calcmode="lin" valueType="num">
                                      <p:cBhvr>
                                        <p:cTn id="13" dur="500" fill="hold"/>
                                        <p:tgtEl>
                                          <p:spTgt spid="76"/>
                                        </p:tgtEl>
                                        <p:attrNameLst>
                                          <p:attrName>ppt_w</p:attrName>
                                        </p:attrNameLst>
                                      </p:cBhvr>
                                      <p:tavLst>
                                        <p:tav tm="0">
                                          <p:val>
                                            <p:fltVal val="0"/>
                                          </p:val>
                                        </p:tav>
                                        <p:tav tm="100000">
                                          <p:val>
                                            <p:strVal val="#ppt_w"/>
                                          </p:val>
                                        </p:tav>
                                      </p:tavLst>
                                    </p:anim>
                                    <p:anim calcmode="lin" valueType="num">
                                      <p:cBhvr>
                                        <p:cTn id="14" dur="500" fill="hold"/>
                                        <p:tgtEl>
                                          <p:spTgt spid="76"/>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5000"/>
                            </p:stCondLst>
                            <p:childTnLst>
                              <p:par>
                                <p:cTn id="16" presetID="23" presetClass="entr" presetSubtype="272" fill="hold" nodeType="afterEffect">
                                  <p:stCondLst>
                                    <p:cond delay="100"/>
                                  </p:stCondLst>
                                  <p:childTnLst>
                                    <p:set>
                                      <p:cBhvr>
                                        <p:cTn id="17" dur="1" fill="hold">
                                          <p:stCondLst>
                                            <p:cond delay="0"/>
                                          </p:stCondLst>
                                        </p:cTn>
                                        <p:tgtEl>
                                          <p:spTgt spid="80"/>
                                        </p:tgtEl>
                                        <p:attrNameLst>
                                          <p:attrName>style.visibility</p:attrName>
                                        </p:attrNameLst>
                                      </p:cBhvr>
                                      <p:to>
                                        <p:strVal val="visible"/>
                                      </p:to>
                                    </p:set>
                                    <p:anim calcmode="lin" valueType="num">
                                      <p:cBhvr>
                                        <p:cTn id="18" dur="500" fill="hold"/>
                                        <p:tgtEl>
                                          <p:spTgt spid="80"/>
                                        </p:tgtEl>
                                        <p:attrNameLst>
                                          <p:attrName>ppt_w</p:attrName>
                                        </p:attrNameLst>
                                      </p:cBhvr>
                                      <p:tavLst>
                                        <p:tav tm="0">
                                          <p:val>
                                            <p:strVal val="2/3*#ppt_w"/>
                                          </p:val>
                                        </p:tav>
                                        <p:tav tm="100000">
                                          <p:val>
                                            <p:strVal val="#ppt_w"/>
                                          </p:val>
                                        </p:tav>
                                      </p:tavLst>
                                    </p:anim>
                                    <p:anim calcmode="lin" valueType="num">
                                      <p:cBhvr>
                                        <p:cTn id="19" dur="500" fill="hold"/>
                                        <p:tgtEl>
                                          <p:spTgt spid="80"/>
                                        </p:tgtEl>
                                        <p:attrNameLst>
                                          <p:attrName>ppt_h</p:attrName>
                                        </p:attrNameLst>
                                      </p:cBhvr>
                                      <p:tavLst>
                                        <p:tav tm="0">
                                          <p:val>
                                            <p:strVal val="2/3*#ppt_h"/>
                                          </p:val>
                                        </p:tav>
                                        <p:tav tm="100000">
                                          <p:val>
                                            <p:strVal val="#ppt_h"/>
                                          </p:val>
                                        </p:tav>
                                      </p:tavLst>
                                    </p:anim>
                                  </p:childTnLst>
                                </p:cTn>
                              </p:par>
                            </p:childTnLst>
                          </p:cTn>
                        </p:par>
                        <p:par>
                          <p:cTn id="20" fill="hold" nodeType="afterGroup">
                            <p:stCondLst>
                              <p:cond delay="5600"/>
                            </p:stCondLst>
                            <p:childTnLst>
                              <p:par>
                                <p:cTn id="21" presetID="23" presetClass="entr" presetSubtype="272" fill="hold" nodeType="afterEffect">
                                  <p:stCondLst>
                                    <p:cond delay="100"/>
                                  </p:stCondLst>
                                  <p:childTnLst>
                                    <p:set>
                                      <p:cBhvr>
                                        <p:cTn id="22" dur="1" fill="hold">
                                          <p:stCondLst>
                                            <p:cond delay="0"/>
                                          </p:stCondLst>
                                        </p:cTn>
                                        <p:tgtEl>
                                          <p:spTgt spid="92"/>
                                        </p:tgtEl>
                                        <p:attrNameLst>
                                          <p:attrName>style.visibility</p:attrName>
                                        </p:attrNameLst>
                                      </p:cBhvr>
                                      <p:to>
                                        <p:strVal val="visible"/>
                                      </p:to>
                                    </p:set>
                                    <p:anim calcmode="lin" valueType="num">
                                      <p:cBhvr>
                                        <p:cTn id="23" dur="500" fill="hold"/>
                                        <p:tgtEl>
                                          <p:spTgt spid="92"/>
                                        </p:tgtEl>
                                        <p:attrNameLst>
                                          <p:attrName>ppt_w</p:attrName>
                                        </p:attrNameLst>
                                      </p:cBhvr>
                                      <p:tavLst>
                                        <p:tav tm="0">
                                          <p:val>
                                            <p:strVal val="2/3*#ppt_w"/>
                                          </p:val>
                                        </p:tav>
                                        <p:tav tm="100000">
                                          <p:val>
                                            <p:strVal val="#ppt_w"/>
                                          </p:val>
                                        </p:tav>
                                      </p:tavLst>
                                    </p:anim>
                                    <p:anim calcmode="lin" valueType="num">
                                      <p:cBhvr>
                                        <p:cTn id="24" dur="500" fill="hold"/>
                                        <p:tgtEl>
                                          <p:spTgt spid="92"/>
                                        </p:tgtEl>
                                        <p:attrNameLst>
                                          <p:attrName>ppt_h</p:attrName>
                                        </p:attrNameLst>
                                      </p:cBhvr>
                                      <p:tavLst>
                                        <p:tav tm="0">
                                          <p:val>
                                            <p:strVal val="2/3*#ppt_h"/>
                                          </p:val>
                                        </p:tav>
                                        <p:tav tm="100000">
                                          <p:val>
                                            <p:strVal val="#ppt_h"/>
                                          </p:val>
                                        </p:tav>
                                      </p:tavLst>
                                    </p:anim>
                                  </p:childTnLst>
                                </p:cTn>
                              </p:par>
                            </p:childTnLst>
                          </p:cTn>
                        </p:par>
                        <p:par>
                          <p:cTn id="25" fill="hold" nodeType="afterGroup">
                            <p:stCondLst>
                              <p:cond delay="6200"/>
                            </p:stCondLst>
                            <p:childTnLst>
                              <p:par>
                                <p:cTn id="26" presetID="23" presetClass="entr" presetSubtype="272" fill="hold" nodeType="afterEffect">
                                  <p:stCondLst>
                                    <p:cond delay="100"/>
                                  </p:stCondLst>
                                  <p:childTnLst>
                                    <p:set>
                                      <p:cBhvr>
                                        <p:cTn id="27" dur="1" fill="hold">
                                          <p:stCondLst>
                                            <p:cond delay="0"/>
                                          </p:stCondLst>
                                        </p:cTn>
                                        <p:tgtEl>
                                          <p:spTgt spid="91"/>
                                        </p:tgtEl>
                                        <p:attrNameLst>
                                          <p:attrName>style.visibility</p:attrName>
                                        </p:attrNameLst>
                                      </p:cBhvr>
                                      <p:to>
                                        <p:strVal val="visible"/>
                                      </p:to>
                                    </p:set>
                                    <p:anim calcmode="lin" valueType="num">
                                      <p:cBhvr>
                                        <p:cTn id="28" dur="500" fill="hold"/>
                                        <p:tgtEl>
                                          <p:spTgt spid="91"/>
                                        </p:tgtEl>
                                        <p:attrNameLst>
                                          <p:attrName>ppt_w</p:attrName>
                                        </p:attrNameLst>
                                      </p:cBhvr>
                                      <p:tavLst>
                                        <p:tav tm="0">
                                          <p:val>
                                            <p:strVal val="2/3*#ppt_w"/>
                                          </p:val>
                                        </p:tav>
                                        <p:tav tm="100000">
                                          <p:val>
                                            <p:strVal val="#ppt_w"/>
                                          </p:val>
                                        </p:tav>
                                      </p:tavLst>
                                    </p:anim>
                                    <p:anim calcmode="lin" valueType="num">
                                      <p:cBhvr>
                                        <p:cTn id="29" dur="500" fill="hold"/>
                                        <p:tgtEl>
                                          <p:spTgt spid="91"/>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6800"/>
                            </p:stCondLst>
                            <p:childTnLst>
                              <p:par>
                                <p:cTn id="31" presetID="23" presetClass="entr" presetSubtype="272" fill="hold" nodeType="afterEffect">
                                  <p:stCondLst>
                                    <p:cond delay="100"/>
                                  </p:stCondLst>
                                  <p:childTnLst>
                                    <p:set>
                                      <p:cBhvr>
                                        <p:cTn id="32" dur="1" fill="hold">
                                          <p:stCondLst>
                                            <p:cond delay="0"/>
                                          </p:stCondLst>
                                        </p:cTn>
                                        <p:tgtEl>
                                          <p:spTgt spid="83"/>
                                        </p:tgtEl>
                                        <p:attrNameLst>
                                          <p:attrName>style.visibility</p:attrName>
                                        </p:attrNameLst>
                                      </p:cBhvr>
                                      <p:to>
                                        <p:strVal val="visible"/>
                                      </p:to>
                                    </p:set>
                                    <p:anim calcmode="lin" valueType="num">
                                      <p:cBhvr>
                                        <p:cTn id="33" dur="500" fill="hold"/>
                                        <p:tgtEl>
                                          <p:spTgt spid="83"/>
                                        </p:tgtEl>
                                        <p:attrNameLst>
                                          <p:attrName>ppt_w</p:attrName>
                                        </p:attrNameLst>
                                      </p:cBhvr>
                                      <p:tavLst>
                                        <p:tav tm="0">
                                          <p:val>
                                            <p:strVal val="2/3*#ppt_w"/>
                                          </p:val>
                                        </p:tav>
                                        <p:tav tm="100000">
                                          <p:val>
                                            <p:strVal val="#ppt_w"/>
                                          </p:val>
                                        </p:tav>
                                      </p:tavLst>
                                    </p:anim>
                                    <p:anim calcmode="lin" valueType="num">
                                      <p:cBhvr>
                                        <p:cTn id="34" dur="500" fill="hold"/>
                                        <p:tgtEl>
                                          <p:spTgt spid="83"/>
                                        </p:tgtEl>
                                        <p:attrNameLst>
                                          <p:attrName>ppt_h</p:attrName>
                                        </p:attrNameLst>
                                      </p:cBhvr>
                                      <p:tavLst>
                                        <p:tav tm="0">
                                          <p:val>
                                            <p:strVal val="2/3*#ppt_h"/>
                                          </p:val>
                                        </p:tav>
                                        <p:tav tm="100000">
                                          <p:val>
                                            <p:strVal val="#ppt_h"/>
                                          </p:val>
                                        </p:tav>
                                      </p:tavLst>
                                    </p:anim>
                                  </p:childTnLst>
                                </p:cTn>
                              </p:par>
                            </p:childTnLst>
                          </p:cTn>
                        </p:par>
                        <p:par>
                          <p:cTn id="35" fill="hold" nodeType="afterGroup">
                            <p:stCondLst>
                              <p:cond delay="7400"/>
                            </p:stCondLst>
                            <p:childTnLst>
                              <p:par>
                                <p:cTn id="36" presetID="23" presetClass="entr" presetSubtype="272" fill="hold" nodeType="afterEffect">
                                  <p:stCondLst>
                                    <p:cond delay="100"/>
                                  </p:stCondLst>
                                  <p:childTnLst>
                                    <p:set>
                                      <p:cBhvr>
                                        <p:cTn id="37" dur="1" fill="hold">
                                          <p:stCondLst>
                                            <p:cond delay="0"/>
                                          </p:stCondLst>
                                        </p:cTn>
                                        <p:tgtEl>
                                          <p:spTgt spid="81"/>
                                        </p:tgtEl>
                                        <p:attrNameLst>
                                          <p:attrName>style.visibility</p:attrName>
                                        </p:attrNameLst>
                                      </p:cBhvr>
                                      <p:to>
                                        <p:strVal val="visible"/>
                                      </p:to>
                                    </p:set>
                                    <p:anim calcmode="lin" valueType="num">
                                      <p:cBhvr>
                                        <p:cTn id="38" dur="500" fill="hold"/>
                                        <p:tgtEl>
                                          <p:spTgt spid="81"/>
                                        </p:tgtEl>
                                        <p:attrNameLst>
                                          <p:attrName>ppt_w</p:attrName>
                                        </p:attrNameLst>
                                      </p:cBhvr>
                                      <p:tavLst>
                                        <p:tav tm="0">
                                          <p:val>
                                            <p:strVal val="2/3*#ppt_w"/>
                                          </p:val>
                                        </p:tav>
                                        <p:tav tm="100000">
                                          <p:val>
                                            <p:strVal val="#ppt_w"/>
                                          </p:val>
                                        </p:tav>
                                      </p:tavLst>
                                    </p:anim>
                                    <p:anim calcmode="lin" valueType="num">
                                      <p:cBhvr>
                                        <p:cTn id="39" dur="500" fill="hold"/>
                                        <p:tgtEl>
                                          <p:spTgt spid="81"/>
                                        </p:tgtEl>
                                        <p:attrNameLst>
                                          <p:attrName>ppt_h</p:attrName>
                                        </p:attrNameLst>
                                      </p:cBhvr>
                                      <p:tavLst>
                                        <p:tav tm="0">
                                          <p:val>
                                            <p:strVal val="2/3*#ppt_h"/>
                                          </p:val>
                                        </p:tav>
                                        <p:tav tm="100000">
                                          <p:val>
                                            <p:strVal val="#ppt_h"/>
                                          </p:val>
                                        </p:tav>
                                      </p:tavLst>
                                    </p:anim>
                                  </p:childTnLst>
                                </p:cTn>
                              </p:par>
                            </p:childTnLst>
                          </p:cTn>
                        </p:par>
                        <p:par>
                          <p:cTn id="40" fill="hold" nodeType="afterGroup">
                            <p:stCondLst>
                              <p:cond delay="8000"/>
                            </p:stCondLst>
                            <p:childTnLst>
                              <p:par>
                                <p:cTn id="41" presetID="23" presetClass="entr" presetSubtype="272" fill="hold" nodeType="afterEffect">
                                  <p:stCondLst>
                                    <p:cond delay="100"/>
                                  </p:stCondLst>
                                  <p:childTnLst>
                                    <p:set>
                                      <p:cBhvr>
                                        <p:cTn id="42" dur="1" fill="hold">
                                          <p:stCondLst>
                                            <p:cond delay="0"/>
                                          </p:stCondLst>
                                        </p:cTn>
                                        <p:tgtEl>
                                          <p:spTgt spid="82"/>
                                        </p:tgtEl>
                                        <p:attrNameLst>
                                          <p:attrName>style.visibility</p:attrName>
                                        </p:attrNameLst>
                                      </p:cBhvr>
                                      <p:to>
                                        <p:strVal val="visible"/>
                                      </p:to>
                                    </p:set>
                                    <p:anim calcmode="lin" valueType="num">
                                      <p:cBhvr>
                                        <p:cTn id="43" dur="500" fill="hold"/>
                                        <p:tgtEl>
                                          <p:spTgt spid="82"/>
                                        </p:tgtEl>
                                        <p:attrNameLst>
                                          <p:attrName>ppt_w</p:attrName>
                                        </p:attrNameLst>
                                      </p:cBhvr>
                                      <p:tavLst>
                                        <p:tav tm="0">
                                          <p:val>
                                            <p:strVal val="2/3*#ppt_w"/>
                                          </p:val>
                                        </p:tav>
                                        <p:tav tm="100000">
                                          <p:val>
                                            <p:strVal val="#ppt_w"/>
                                          </p:val>
                                        </p:tav>
                                      </p:tavLst>
                                    </p:anim>
                                    <p:anim calcmode="lin" valueType="num">
                                      <p:cBhvr>
                                        <p:cTn id="44" dur="500" fill="hold"/>
                                        <p:tgtEl>
                                          <p:spTgt spid="82"/>
                                        </p:tgtEl>
                                        <p:attrNameLst>
                                          <p:attrName>ppt_h</p:attrName>
                                        </p:attrNameLst>
                                      </p:cBhvr>
                                      <p:tavLst>
                                        <p:tav tm="0">
                                          <p:val>
                                            <p:strVal val="2/3*#ppt_h"/>
                                          </p:val>
                                        </p:tav>
                                        <p:tav tm="100000">
                                          <p:val>
                                            <p:strVal val="#ppt_h"/>
                                          </p:val>
                                        </p:tav>
                                      </p:tavLst>
                                    </p:anim>
                                  </p:childTnLst>
                                </p:cTn>
                              </p:par>
                            </p:childTnLst>
                          </p:cTn>
                        </p:par>
                        <p:par>
                          <p:cTn id="45" fill="hold" nodeType="afterGroup">
                            <p:stCondLst>
                              <p:cond delay="8600"/>
                            </p:stCondLst>
                            <p:childTnLst>
                              <p:par>
                                <p:cTn id="46" presetID="23" presetClass="entr" presetSubtype="272" fill="hold" nodeType="afterEffect">
                                  <p:stCondLst>
                                    <p:cond delay="100"/>
                                  </p:stCondLst>
                                  <p:childTnLst>
                                    <p:set>
                                      <p:cBhvr>
                                        <p:cTn id="47" dur="1" fill="hold">
                                          <p:stCondLst>
                                            <p:cond delay="0"/>
                                          </p:stCondLst>
                                        </p:cTn>
                                        <p:tgtEl>
                                          <p:spTgt spid="90"/>
                                        </p:tgtEl>
                                        <p:attrNameLst>
                                          <p:attrName>style.visibility</p:attrName>
                                        </p:attrNameLst>
                                      </p:cBhvr>
                                      <p:to>
                                        <p:strVal val="visible"/>
                                      </p:to>
                                    </p:set>
                                    <p:anim calcmode="lin" valueType="num">
                                      <p:cBhvr>
                                        <p:cTn id="48" dur="500" fill="hold"/>
                                        <p:tgtEl>
                                          <p:spTgt spid="90"/>
                                        </p:tgtEl>
                                        <p:attrNameLst>
                                          <p:attrName>ppt_w</p:attrName>
                                        </p:attrNameLst>
                                      </p:cBhvr>
                                      <p:tavLst>
                                        <p:tav tm="0">
                                          <p:val>
                                            <p:strVal val="2/3*#ppt_w"/>
                                          </p:val>
                                        </p:tav>
                                        <p:tav tm="100000">
                                          <p:val>
                                            <p:strVal val="#ppt_w"/>
                                          </p:val>
                                        </p:tav>
                                      </p:tavLst>
                                    </p:anim>
                                    <p:anim calcmode="lin" valueType="num">
                                      <p:cBhvr>
                                        <p:cTn id="49" dur="500" fill="hold"/>
                                        <p:tgtEl>
                                          <p:spTgt spid="90"/>
                                        </p:tgtEl>
                                        <p:attrNameLst>
                                          <p:attrName>ppt_h</p:attrName>
                                        </p:attrNameLst>
                                      </p:cBhvr>
                                      <p:tavLst>
                                        <p:tav tm="0">
                                          <p:val>
                                            <p:strVal val="2/3*#ppt_h"/>
                                          </p:val>
                                        </p:tav>
                                        <p:tav tm="100000">
                                          <p:val>
                                            <p:strVal val="#ppt_h"/>
                                          </p:val>
                                        </p:tav>
                                      </p:tavLst>
                                    </p:anim>
                                  </p:childTnLst>
                                </p:cTn>
                              </p:par>
                            </p:childTnLst>
                          </p:cTn>
                        </p:par>
                        <p:par>
                          <p:cTn id="50" fill="hold" nodeType="afterGroup">
                            <p:stCondLst>
                              <p:cond delay="9200"/>
                            </p:stCondLst>
                            <p:childTnLst>
                              <p:par>
                                <p:cTn id="51" presetID="23" presetClass="entr" presetSubtype="272" fill="hold" nodeType="afterEffect">
                                  <p:stCondLst>
                                    <p:cond delay="100"/>
                                  </p:stCondLst>
                                  <p:childTnLst>
                                    <p:set>
                                      <p:cBhvr>
                                        <p:cTn id="52" dur="1" fill="hold">
                                          <p:stCondLst>
                                            <p:cond delay="0"/>
                                          </p:stCondLst>
                                        </p:cTn>
                                        <p:tgtEl>
                                          <p:spTgt spid="84"/>
                                        </p:tgtEl>
                                        <p:attrNameLst>
                                          <p:attrName>style.visibility</p:attrName>
                                        </p:attrNameLst>
                                      </p:cBhvr>
                                      <p:to>
                                        <p:strVal val="visible"/>
                                      </p:to>
                                    </p:set>
                                    <p:anim calcmode="lin" valueType="num">
                                      <p:cBhvr>
                                        <p:cTn id="53" dur="500" fill="hold"/>
                                        <p:tgtEl>
                                          <p:spTgt spid="84"/>
                                        </p:tgtEl>
                                        <p:attrNameLst>
                                          <p:attrName>ppt_w</p:attrName>
                                        </p:attrNameLst>
                                      </p:cBhvr>
                                      <p:tavLst>
                                        <p:tav tm="0">
                                          <p:val>
                                            <p:strVal val="2/3*#ppt_w"/>
                                          </p:val>
                                        </p:tav>
                                        <p:tav tm="100000">
                                          <p:val>
                                            <p:strVal val="#ppt_w"/>
                                          </p:val>
                                        </p:tav>
                                      </p:tavLst>
                                    </p:anim>
                                    <p:anim calcmode="lin" valueType="num">
                                      <p:cBhvr>
                                        <p:cTn id="54" dur="500" fill="hold"/>
                                        <p:tgtEl>
                                          <p:spTgt spid="84"/>
                                        </p:tgtEl>
                                        <p:attrNameLst>
                                          <p:attrName>ppt_h</p:attrName>
                                        </p:attrNameLst>
                                      </p:cBhvr>
                                      <p:tavLst>
                                        <p:tav tm="0">
                                          <p:val>
                                            <p:strVal val="2/3*#ppt_h"/>
                                          </p:val>
                                        </p:tav>
                                        <p:tav tm="100000">
                                          <p:val>
                                            <p:strVal val="#ppt_h"/>
                                          </p:val>
                                        </p:tav>
                                      </p:tavLst>
                                    </p:anim>
                                  </p:childTnLst>
                                </p:cTn>
                              </p:par>
                            </p:childTnLst>
                          </p:cTn>
                        </p:par>
                        <p:par>
                          <p:cTn id="55" fill="hold" nodeType="afterGroup">
                            <p:stCondLst>
                              <p:cond delay="9800"/>
                            </p:stCondLst>
                            <p:childTnLst>
                              <p:par>
                                <p:cTn id="56" presetID="23" presetClass="entr" presetSubtype="272" fill="hold" nodeType="afterEffect">
                                  <p:stCondLst>
                                    <p:cond delay="100"/>
                                  </p:stCondLst>
                                  <p:childTnLst>
                                    <p:set>
                                      <p:cBhvr>
                                        <p:cTn id="57" dur="1" fill="hold">
                                          <p:stCondLst>
                                            <p:cond delay="0"/>
                                          </p:stCondLst>
                                        </p:cTn>
                                        <p:tgtEl>
                                          <p:spTgt spid="88"/>
                                        </p:tgtEl>
                                        <p:attrNameLst>
                                          <p:attrName>style.visibility</p:attrName>
                                        </p:attrNameLst>
                                      </p:cBhvr>
                                      <p:to>
                                        <p:strVal val="visible"/>
                                      </p:to>
                                    </p:set>
                                    <p:anim calcmode="lin" valueType="num">
                                      <p:cBhvr>
                                        <p:cTn id="58" dur="500" fill="hold"/>
                                        <p:tgtEl>
                                          <p:spTgt spid="88"/>
                                        </p:tgtEl>
                                        <p:attrNameLst>
                                          <p:attrName>ppt_w</p:attrName>
                                        </p:attrNameLst>
                                      </p:cBhvr>
                                      <p:tavLst>
                                        <p:tav tm="0">
                                          <p:val>
                                            <p:strVal val="2/3*#ppt_w"/>
                                          </p:val>
                                        </p:tav>
                                        <p:tav tm="100000">
                                          <p:val>
                                            <p:strVal val="#ppt_w"/>
                                          </p:val>
                                        </p:tav>
                                      </p:tavLst>
                                    </p:anim>
                                    <p:anim calcmode="lin" valueType="num">
                                      <p:cBhvr>
                                        <p:cTn id="59" dur="500" fill="hold"/>
                                        <p:tgtEl>
                                          <p:spTgt spid="88"/>
                                        </p:tgtEl>
                                        <p:attrNameLst>
                                          <p:attrName>ppt_h</p:attrName>
                                        </p:attrNameLst>
                                      </p:cBhvr>
                                      <p:tavLst>
                                        <p:tav tm="0">
                                          <p:val>
                                            <p:strVal val="2/3*#ppt_h"/>
                                          </p:val>
                                        </p:tav>
                                        <p:tav tm="100000">
                                          <p:val>
                                            <p:strVal val="#ppt_h"/>
                                          </p:val>
                                        </p:tav>
                                      </p:tavLst>
                                    </p:anim>
                                  </p:childTnLst>
                                </p:cTn>
                              </p:par>
                            </p:childTnLst>
                          </p:cTn>
                        </p:par>
                        <p:par>
                          <p:cTn id="60" fill="hold" nodeType="afterGroup">
                            <p:stCondLst>
                              <p:cond delay="10400"/>
                            </p:stCondLst>
                            <p:childTnLst>
                              <p:par>
                                <p:cTn id="61" presetID="23" presetClass="entr" presetSubtype="272" fill="hold" nodeType="afterEffect">
                                  <p:stCondLst>
                                    <p:cond delay="100"/>
                                  </p:stCondLst>
                                  <p:childTnLst>
                                    <p:set>
                                      <p:cBhvr>
                                        <p:cTn id="62" dur="1" fill="hold">
                                          <p:stCondLst>
                                            <p:cond delay="0"/>
                                          </p:stCondLst>
                                        </p:cTn>
                                        <p:tgtEl>
                                          <p:spTgt spid="86"/>
                                        </p:tgtEl>
                                        <p:attrNameLst>
                                          <p:attrName>style.visibility</p:attrName>
                                        </p:attrNameLst>
                                      </p:cBhvr>
                                      <p:to>
                                        <p:strVal val="visible"/>
                                      </p:to>
                                    </p:set>
                                    <p:anim calcmode="lin" valueType="num">
                                      <p:cBhvr>
                                        <p:cTn id="63" dur="500" fill="hold"/>
                                        <p:tgtEl>
                                          <p:spTgt spid="86"/>
                                        </p:tgtEl>
                                        <p:attrNameLst>
                                          <p:attrName>ppt_w</p:attrName>
                                        </p:attrNameLst>
                                      </p:cBhvr>
                                      <p:tavLst>
                                        <p:tav tm="0">
                                          <p:val>
                                            <p:strVal val="2/3*#ppt_w"/>
                                          </p:val>
                                        </p:tav>
                                        <p:tav tm="100000">
                                          <p:val>
                                            <p:strVal val="#ppt_w"/>
                                          </p:val>
                                        </p:tav>
                                      </p:tavLst>
                                    </p:anim>
                                    <p:anim calcmode="lin" valueType="num">
                                      <p:cBhvr>
                                        <p:cTn id="64" dur="500" fill="hold"/>
                                        <p:tgtEl>
                                          <p:spTgt spid="86"/>
                                        </p:tgtEl>
                                        <p:attrNameLst>
                                          <p:attrName>ppt_h</p:attrName>
                                        </p:attrNameLst>
                                      </p:cBhvr>
                                      <p:tavLst>
                                        <p:tav tm="0">
                                          <p:val>
                                            <p:strVal val="2/3*#ppt_h"/>
                                          </p:val>
                                        </p:tav>
                                        <p:tav tm="100000">
                                          <p:val>
                                            <p:strVal val="#ppt_h"/>
                                          </p:val>
                                        </p:tav>
                                      </p:tavLst>
                                    </p:anim>
                                  </p:childTnLst>
                                </p:cTn>
                              </p:par>
                            </p:childTnLst>
                          </p:cTn>
                        </p:par>
                        <p:par>
                          <p:cTn id="65" fill="hold" nodeType="afterGroup">
                            <p:stCondLst>
                              <p:cond delay="11000"/>
                            </p:stCondLst>
                            <p:childTnLst>
                              <p:par>
                                <p:cTn id="66" presetID="23" presetClass="entr" presetSubtype="272" fill="hold" nodeType="afterEffect">
                                  <p:stCondLst>
                                    <p:cond delay="100"/>
                                  </p:stCondLst>
                                  <p:childTnLst>
                                    <p:set>
                                      <p:cBhvr>
                                        <p:cTn id="67" dur="1" fill="hold">
                                          <p:stCondLst>
                                            <p:cond delay="0"/>
                                          </p:stCondLst>
                                        </p:cTn>
                                        <p:tgtEl>
                                          <p:spTgt spid="85"/>
                                        </p:tgtEl>
                                        <p:attrNameLst>
                                          <p:attrName>style.visibility</p:attrName>
                                        </p:attrNameLst>
                                      </p:cBhvr>
                                      <p:to>
                                        <p:strVal val="visible"/>
                                      </p:to>
                                    </p:set>
                                    <p:anim calcmode="lin" valueType="num">
                                      <p:cBhvr>
                                        <p:cTn id="68" dur="500" fill="hold"/>
                                        <p:tgtEl>
                                          <p:spTgt spid="85"/>
                                        </p:tgtEl>
                                        <p:attrNameLst>
                                          <p:attrName>ppt_w</p:attrName>
                                        </p:attrNameLst>
                                      </p:cBhvr>
                                      <p:tavLst>
                                        <p:tav tm="0">
                                          <p:val>
                                            <p:strVal val="2/3*#ppt_w"/>
                                          </p:val>
                                        </p:tav>
                                        <p:tav tm="100000">
                                          <p:val>
                                            <p:strVal val="#ppt_w"/>
                                          </p:val>
                                        </p:tav>
                                      </p:tavLst>
                                    </p:anim>
                                    <p:anim calcmode="lin" valueType="num">
                                      <p:cBhvr>
                                        <p:cTn id="69" dur="500" fill="hold"/>
                                        <p:tgtEl>
                                          <p:spTgt spid="85"/>
                                        </p:tgtEl>
                                        <p:attrNameLst>
                                          <p:attrName>ppt_h</p:attrName>
                                        </p:attrNameLst>
                                      </p:cBhvr>
                                      <p:tavLst>
                                        <p:tav tm="0">
                                          <p:val>
                                            <p:strVal val="2/3*#ppt_h"/>
                                          </p:val>
                                        </p:tav>
                                        <p:tav tm="100000">
                                          <p:val>
                                            <p:strVal val="#ppt_h"/>
                                          </p:val>
                                        </p:tav>
                                      </p:tavLst>
                                    </p:anim>
                                  </p:childTnLst>
                                </p:cTn>
                              </p:par>
                            </p:childTnLst>
                          </p:cTn>
                        </p:par>
                        <p:par>
                          <p:cTn id="70" fill="hold" nodeType="afterGroup">
                            <p:stCondLst>
                              <p:cond delay="11600"/>
                            </p:stCondLst>
                            <p:childTnLst>
                              <p:par>
                                <p:cTn id="71" presetID="23" presetClass="entr" presetSubtype="272" fill="hold" nodeType="afterEffect">
                                  <p:stCondLst>
                                    <p:cond delay="100"/>
                                  </p:stCondLst>
                                  <p:childTnLst>
                                    <p:set>
                                      <p:cBhvr>
                                        <p:cTn id="72" dur="1" fill="hold">
                                          <p:stCondLst>
                                            <p:cond delay="0"/>
                                          </p:stCondLst>
                                        </p:cTn>
                                        <p:tgtEl>
                                          <p:spTgt spid="87"/>
                                        </p:tgtEl>
                                        <p:attrNameLst>
                                          <p:attrName>style.visibility</p:attrName>
                                        </p:attrNameLst>
                                      </p:cBhvr>
                                      <p:to>
                                        <p:strVal val="visible"/>
                                      </p:to>
                                    </p:set>
                                    <p:anim calcmode="lin" valueType="num">
                                      <p:cBhvr>
                                        <p:cTn id="73" dur="500" fill="hold"/>
                                        <p:tgtEl>
                                          <p:spTgt spid="87"/>
                                        </p:tgtEl>
                                        <p:attrNameLst>
                                          <p:attrName>ppt_w</p:attrName>
                                        </p:attrNameLst>
                                      </p:cBhvr>
                                      <p:tavLst>
                                        <p:tav tm="0">
                                          <p:val>
                                            <p:strVal val="2/3*#ppt_w"/>
                                          </p:val>
                                        </p:tav>
                                        <p:tav tm="100000">
                                          <p:val>
                                            <p:strVal val="#ppt_w"/>
                                          </p:val>
                                        </p:tav>
                                      </p:tavLst>
                                    </p:anim>
                                    <p:anim calcmode="lin" valueType="num">
                                      <p:cBhvr>
                                        <p:cTn id="74" dur="500" fill="hold"/>
                                        <p:tgtEl>
                                          <p:spTgt spid="87"/>
                                        </p:tgtEl>
                                        <p:attrNameLst>
                                          <p:attrName>ppt_h</p:attrName>
                                        </p:attrNameLst>
                                      </p:cBhvr>
                                      <p:tavLst>
                                        <p:tav tm="0">
                                          <p:val>
                                            <p:strVal val="2/3*#ppt_h"/>
                                          </p:val>
                                        </p:tav>
                                        <p:tav tm="100000">
                                          <p:val>
                                            <p:strVal val="#ppt_h"/>
                                          </p:val>
                                        </p:tav>
                                      </p:tavLst>
                                    </p:anim>
                                  </p:childTnLst>
                                </p:cTn>
                              </p:par>
                            </p:childTnLst>
                          </p:cTn>
                        </p:par>
                        <p:par>
                          <p:cTn id="75" fill="hold" nodeType="afterGroup">
                            <p:stCondLst>
                              <p:cond delay="12200"/>
                            </p:stCondLst>
                            <p:childTnLst>
                              <p:par>
                                <p:cTn id="76" presetID="23" presetClass="entr" presetSubtype="272" fill="hold" nodeType="afterEffect">
                                  <p:stCondLst>
                                    <p:cond delay="100"/>
                                  </p:stCondLst>
                                  <p:childTnLst>
                                    <p:set>
                                      <p:cBhvr>
                                        <p:cTn id="77" dur="1" fill="hold">
                                          <p:stCondLst>
                                            <p:cond delay="0"/>
                                          </p:stCondLst>
                                        </p:cTn>
                                        <p:tgtEl>
                                          <p:spTgt spid="89"/>
                                        </p:tgtEl>
                                        <p:attrNameLst>
                                          <p:attrName>style.visibility</p:attrName>
                                        </p:attrNameLst>
                                      </p:cBhvr>
                                      <p:to>
                                        <p:strVal val="visible"/>
                                      </p:to>
                                    </p:set>
                                    <p:anim calcmode="lin" valueType="num">
                                      <p:cBhvr>
                                        <p:cTn id="78" dur="500" fill="hold"/>
                                        <p:tgtEl>
                                          <p:spTgt spid="89"/>
                                        </p:tgtEl>
                                        <p:attrNameLst>
                                          <p:attrName>ppt_w</p:attrName>
                                        </p:attrNameLst>
                                      </p:cBhvr>
                                      <p:tavLst>
                                        <p:tav tm="0">
                                          <p:val>
                                            <p:strVal val="2/3*#ppt_w"/>
                                          </p:val>
                                        </p:tav>
                                        <p:tav tm="100000">
                                          <p:val>
                                            <p:strVal val="#ppt_w"/>
                                          </p:val>
                                        </p:tav>
                                      </p:tavLst>
                                    </p:anim>
                                    <p:anim calcmode="lin" valueType="num">
                                      <p:cBhvr>
                                        <p:cTn id="79" dur="500" fill="hold"/>
                                        <p:tgtEl>
                                          <p:spTgt spid="8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p:cNvGrpSpPr>
            <a:grpSpLocks/>
          </p:cNvGrpSpPr>
          <p:nvPr/>
        </p:nvGrpSpPr>
        <p:grpSpPr bwMode="auto">
          <a:xfrm>
            <a:off x="627063" y="1924050"/>
            <a:ext cx="2460625" cy="4235450"/>
            <a:chOff x="395" y="1212"/>
            <a:chExt cx="1550" cy="2668"/>
          </a:xfrm>
        </p:grpSpPr>
        <p:sp>
          <p:nvSpPr>
            <p:cNvPr id="471043" name="Oval 3"/>
            <p:cNvSpPr>
              <a:spLocks noChangeArrowheads="1"/>
            </p:cNvSpPr>
            <p:nvPr/>
          </p:nvSpPr>
          <p:spPr bwMode="auto">
            <a:xfrm>
              <a:off x="664" y="2868"/>
              <a:ext cx="1024" cy="1012"/>
            </a:xfrm>
            <a:prstGeom prst="ellipse">
              <a:avLst/>
            </a:prstGeom>
            <a:noFill/>
            <a:ln w="508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dirty="0">
                <a:latin typeface="Kruti Dev 010" pitchFamily="2" charset="0"/>
                <a:ea typeface="+mn-ea"/>
                <a:cs typeface="+mn-cs"/>
              </a:endParaRPr>
            </a:p>
          </p:txBody>
        </p:sp>
        <p:sp>
          <p:nvSpPr>
            <p:cNvPr id="471045" name="Rectangle 5"/>
            <p:cNvSpPr>
              <a:spLocks noChangeArrowheads="1"/>
            </p:cNvSpPr>
            <p:nvPr/>
          </p:nvSpPr>
          <p:spPr bwMode="auto">
            <a:xfrm>
              <a:off x="783" y="2889"/>
              <a:ext cx="1162" cy="9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 vkj </a:t>
              </a:r>
              <a:r>
                <a:rPr lang="en-US" sz="6000" dirty="0">
                  <a:solidFill>
                    <a:srgbClr val="51DC00"/>
                  </a:solidFill>
                  <a:effectLst>
                    <a:outerShdw blurRad="38100" dist="38100" dir="2700000" algn="tl">
                      <a:srgbClr val="000000">
                        <a:alpha val="43137"/>
                      </a:srgbClr>
                    </a:outerShdw>
                  </a:effectLst>
                  <a:latin typeface="Kruti Dev 010" pitchFamily="2" charset="0"/>
                  <a:ea typeface="+mn-ea"/>
                  <a:cs typeface="+mn-cs"/>
                </a:rPr>
                <a:t>lh</a:t>
              </a:r>
            </a:p>
          </p:txBody>
        </p:sp>
        <p:sp>
          <p:nvSpPr>
            <p:cNvPr id="471046" name="Rectangle 6"/>
            <p:cNvSpPr>
              <a:spLocks noChangeArrowheads="1"/>
            </p:cNvSpPr>
            <p:nvPr/>
          </p:nvSpPr>
          <p:spPr bwMode="auto">
            <a:xfrm>
              <a:off x="395" y="1212"/>
              <a:ext cx="1434" cy="133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4400" dirty="0">
                  <a:ln>
                    <a:solidFill>
                      <a:srgbClr val="66FF33"/>
                    </a:solidFill>
                  </a:ln>
                  <a:solidFill>
                    <a:srgbClr val="66FF66"/>
                  </a:solidFill>
                  <a:effectLst>
                    <a:outerShdw blurRad="38100" dist="38100" dir="2700000" algn="tl">
                      <a:srgbClr val="000000">
                        <a:alpha val="43137"/>
                      </a:srgbClr>
                    </a:outerShdw>
                  </a:effectLst>
                  <a:latin typeface="Kruti Dev 010" pitchFamily="2" charset="0"/>
                  <a:ea typeface="+mn-ea"/>
                  <a:cs typeface="+mn-cs"/>
                </a:rPr>
                <a:t>rhu lektksa</a:t>
              </a:r>
            </a:p>
            <a:p>
              <a:pPr algn="ctr">
                <a:defRPr/>
              </a:pPr>
              <a:r>
                <a:rPr lang="en-US" sz="4400" dirty="0">
                  <a:solidFill>
                    <a:schemeClr val="tx2"/>
                  </a:solidFill>
                  <a:effectLst>
                    <a:outerShdw blurRad="38100" dist="38100" dir="2700000" algn="tl">
                      <a:srgbClr val="000000">
                        <a:alpha val="43137"/>
                      </a:srgbClr>
                    </a:outerShdw>
                  </a:effectLst>
                  <a:latin typeface="Kruti Dev 010" pitchFamily="2" charset="0"/>
                  <a:ea typeface="+mn-ea"/>
                  <a:cs typeface="+mn-cs"/>
                </a:rPr>
                <a:t>esa</a:t>
              </a:r>
            </a:p>
            <a:p>
              <a:pPr algn="ctr">
                <a:defRPr/>
              </a:pPr>
              <a:r>
                <a:rPr lang="en-US" sz="440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rhljk</a:t>
              </a:r>
              <a:r>
                <a:rPr lang="en-US" sz="4400" dirty="0">
                  <a:ln>
                    <a:solidFill>
                      <a:srgbClr val="66FF33"/>
                    </a:solidFill>
                  </a:ln>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4400" dirty="0">
                  <a:solidFill>
                    <a:schemeClr val="tx2"/>
                  </a:solidFill>
                  <a:effectLst>
                    <a:outerShdw blurRad="38100" dist="38100" dir="2700000" algn="tl">
                      <a:srgbClr val="000000">
                        <a:alpha val="43137"/>
                      </a:srgbClr>
                    </a:outerShdw>
                  </a:effectLst>
                  <a:latin typeface="Kruti Dev 010" pitchFamily="2" charset="0"/>
                  <a:ea typeface="+mn-ea"/>
                  <a:cs typeface="+mn-cs"/>
                </a:rPr>
                <a:t>gS %</a:t>
              </a:r>
            </a:p>
          </p:txBody>
        </p:sp>
      </p:grpSp>
      <p:sp>
        <p:nvSpPr>
          <p:cNvPr id="62467"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2468"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2470" name="Rectangle 10"/>
          <p:cNvSpPr>
            <a:spLocks noChangeArrowheads="1"/>
          </p:cNvSpPr>
          <p:nvPr/>
        </p:nvSpPr>
        <p:spPr bwMode="auto">
          <a:xfrm>
            <a:off x="3084513" y="996950"/>
            <a:ext cx="1197443"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bg2"/>
                  </a:solidFill>
                </a:ln>
                <a:solidFill>
                  <a:schemeClr val="bg2"/>
                </a:solidFill>
                <a:latin typeface="Kruti Dev 010" pitchFamily="2" charset="0"/>
                <a:ea typeface="MS PGothic" pitchFamily="34" charset="-128"/>
                <a:cs typeface="+mn-cs"/>
              </a:rPr>
              <a:t>nklrk</a:t>
            </a:r>
          </a:p>
        </p:txBody>
      </p:sp>
      <p:sp>
        <p:nvSpPr>
          <p:cNvPr id="62471"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2472"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73"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74"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75"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76"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471074" name="Text Box 34"/>
          <p:cNvSpPr txBox="1">
            <a:spLocks noChangeArrowheads="1"/>
          </p:cNvSpPr>
          <p:nvPr/>
        </p:nvSpPr>
        <p:spPr bwMode="auto">
          <a:xfrm>
            <a:off x="2071237" y="0"/>
            <a:ext cx="1993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jktk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t>
            </a:r>
            <a:r>
              <a:rPr lang="en-US" b="1" dirty="0">
                <a:ln>
                  <a:solidFill>
                    <a:schemeClr val="tx1">
                      <a:lumMod val="95000"/>
                    </a:schemeClr>
                  </a:solidFill>
                </a:ln>
                <a:solidFill>
                  <a:schemeClr val="tx1"/>
                </a:solidFill>
                <a:latin typeface="Kruti Dev 010"/>
                <a:ea typeface="+mn-ea"/>
                <a:cs typeface="+mn-cs"/>
              </a:rPr>
              <a:t>„ƒ</a:t>
            </a:r>
            <a:endParaRPr lang="en-US" b="1" dirty="0">
              <a:ln>
                <a:solidFill>
                  <a:schemeClr val="tx1">
                    <a:lumMod val="95000"/>
                  </a:schemeClr>
                </a:solidFill>
              </a:ln>
              <a:solidFill>
                <a:schemeClr val="tx1"/>
              </a:solidFill>
              <a:latin typeface="Kruti Dev 010" pitchFamily="2" charset="0"/>
              <a:ea typeface="+mn-ea"/>
              <a:cs typeface="+mn-cs"/>
            </a:endParaRPr>
          </a:p>
        </p:txBody>
      </p:sp>
      <p:grpSp>
        <p:nvGrpSpPr>
          <p:cNvPr id="62479" name="Group 39"/>
          <p:cNvGrpSpPr>
            <a:grpSpLocks/>
          </p:cNvGrpSpPr>
          <p:nvPr/>
        </p:nvGrpSpPr>
        <p:grpSpPr bwMode="auto">
          <a:xfrm>
            <a:off x="7983538" y="3448050"/>
            <a:ext cx="1160462" cy="1085850"/>
            <a:chOff x="3566" y="2597"/>
            <a:chExt cx="731" cy="684"/>
          </a:xfrm>
        </p:grpSpPr>
        <p:sp>
          <p:nvSpPr>
            <p:cNvPr id="62486"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2487"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2488"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2489"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2490"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91"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92"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93"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94" name="Rectangle 49"/>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Kruti Dev 010" charset="0"/>
              </a:endParaRPr>
            </a:p>
          </p:txBody>
        </p:sp>
        <p:sp>
          <p:nvSpPr>
            <p:cNvPr id="62495" name="Rectangle 50"/>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Kruti Dev 010" charset="0"/>
              </a:endParaRPr>
            </a:p>
          </p:txBody>
        </p:sp>
        <p:sp>
          <p:nvSpPr>
            <p:cNvPr id="62496"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Kruti Dev 010" charset="0"/>
              </a:endParaRPr>
            </a:p>
          </p:txBody>
        </p:sp>
        <p:sp>
          <p:nvSpPr>
            <p:cNvPr id="62497"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2498"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2499"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Kruti Dev 010" charset="0"/>
              </a:endParaRPr>
            </a:p>
          </p:txBody>
        </p:sp>
        <p:sp>
          <p:nvSpPr>
            <p:cNvPr id="62500" name="Rectangle 46"/>
            <p:cNvSpPr>
              <a:spLocks noChangeArrowheads="1"/>
            </p:cNvSpPr>
            <p:nvPr/>
          </p:nvSpPr>
          <p:spPr bwMode="auto">
            <a:xfrm>
              <a:off x="3642" y="2627"/>
              <a:ext cx="36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grpSp>
      <p:sp>
        <p:nvSpPr>
          <p:cNvPr id="62480" name="Text Box 55"/>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71097" name="Rectangle 57"/>
          <p:cNvSpPr>
            <a:spLocks noChangeArrowheads="1"/>
          </p:cNvSpPr>
          <p:nvPr/>
        </p:nvSpPr>
        <p:spPr bwMode="auto">
          <a:xfrm>
            <a:off x="81232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58</a:t>
            </a:r>
          </a:p>
        </p:txBody>
      </p:sp>
      <p:sp>
        <p:nvSpPr>
          <p:cNvPr id="41" name="Rectangle 40"/>
          <p:cNvSpPr/>
          <p:nvPr/>
        </p:nvSpPr>
        <p:spPr>
          <a:xfrm>
            <a:off x="40204" y="-53904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2483" name="Rectangle 43"/>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248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40" name="Rectangle 39"/>
          <p:cNvSpPr/>
          <p:nvPr/>
        </p:nvSpPr>
        <p:spPr>
          <a:xfrm>
            <a:off x="229396" y="-75977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pic>
        <p:nvPicPr>
          <p:cNvPr id="63491"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800" y="50800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7958910" cy="1015663"/>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a:defRPr/>
            </a:pPr>
            <a:r>
              <a:rPr lang="en-US" sz="3200" b="1" dirty="0">
                <a:solidFill>
                  <a:schemeClr val="accent2"/>
                </a:solidFill>
                <a:latin typeface="Kruti Dev 010" pitchFamily="2" charset="0"/>
              </a:rPr>
              <a:t>    </a:t>
            </a:r>
            <a:r>
              <a:rPr lang="en-US" sz="6600" b="1" dirty="0">
                <a:ln>
                  <a:solidFill>
                    <a:schemeClr val="accent2"/>
                  </a:solidFill>
                </a:ln>
                <a:solidFill>
                  <a:schemeClr val="accent2"/>
                </a:solidFill>
                <a:effectLst>
                  <a:outerShdw blurRad="38100" dist="38100" dir="2700000" algn="tl">
                    <a:srgbClr val="000000">
                      <a:alpha val="43137"/>
                    </a:srgbClr>
                  </a:outerShdw>
                </a:effectLst>
                <a:latin typeface="Kruti Dev 010" pitchFamily="2" charset="0"/>
              </a:rPr>
              <a:t>cschyksu dk izkphu uxj</a:t>
            </a:r>
            <a:endParaRPr lang="en-US" sz="6600" dirty="0">
              <a:ln>
                <a:solidFill>
                  <a:schemeClr val="accent2"/>
                </a:solidFill>
              </a:ln>
              <a:solidFill>
                <a:schemeClr val="accent2"/>
              </a:solidFill>
              <a:effectLst>
                <a:outerShdw blurRad="38100" dist="38100" dir="2700000" algn="tl">
                  <a:srgbClr val="000000">
                    <a:alpha val="43137"/>
                  </a:srgbClr>
                </a:outerShdw>
              </a:effectLst>
              <a:latin typeface="Kruti Dev 010" pitchFamily="2"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474132" name="Text Box 20"/>
          <p:cNvSpPr txBox="1">
            <a:spLocks noChangeArrowheads="1"/>
          </p:cNvSpPr>
          <p:nvPr/>
        </p:nvSpPr>
        <p:spPr bwMode="auto">
          <a:xfrm>
            <a:off x="1992573" y="0"/>
            <a:ext cx="251118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err="1">
                <a:ln>
                  <a:solidFill>
                    <a:schemeClr val="tx1">
                      <a:lumMod val="95000"/>
                    </a:schemeClr>
                  </a:solidFill>
                </a:ln>
                <a:solidFill>
                  <a:schemeClr val="tx1"/>
                </a:solidFill>
                <a:latin typeface="Kruti Dev 010" pitchFamily="2" charset="0"/>
                <a:ea typeface="+mn-ea"/>
                <a:cs typeface="+mn-cs"/>
              </a:rPr>
              <a:t>nkfu;sy</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a:t>
            </a:r>
            <a:endParaRPr lang="en-US" b="1" dirty="0">
              <a:ln>
                <a:solidFill>
                  <a:schemeClr val="tx1">
                    <a:lumMod val="95000"/>
                  </a:schemeClr>
                </a:solidFill>
              </a:ln>
              <a:solidFill>
                <a:schemeClr val="tx1"/>
              </a:solidFill>
              <a:latin typeface="Kruti Dev 010" pitchFamily="2" charset="0"/>
              <a:ea typeface="+mn-ea"/>
              <a:cs typeface="+mn-cs"/>
            </a:endParaRPr>
          </a:p>
        </p:txBody>
      </p:sp>
      <p:grpSp>
        <p:nvGrpSpPr>
          <p:cNvPr id="63495" name="Group 60"/>
          <p:cNvGrpSpPr>
            <a:grpSpLocks/>
          </p:cNvGrpSpPr>
          <p:nvPr/>
        </p:nvGrpSpPr>
        <p:grpSpPr bwMode="auto">
          <a:xfrm>
            <a:off x="7978775" y="3448050"/>
            <a:ext cx="1160463" cy="1085850"/>
            <a:chOff x="3566" y="2597"/>
            <a:chExt cx="731" cy="684"/>
          </a:xfrm>
        </p:grpSpPr>
        <p:sp>
          <p:nvSpPr>
            <p:cNvPr id="63502"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3503"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3504"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3505"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3506"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7"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8" name="Rectangle 67"/>
            <p:cNvSpPr>
              <a:spLocks noChangeArrowheads="1"/>
            </p:cNvSpPr>
            <p:nvPr/>
          </p:nvSpPr>
          <p:spPr bwMode="auto">
            <a:xfrm>
              <a:off x="3634" y="2694"/>
              <a:ext cx="40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nklrk</a:t>
              </a:r>
            </a:p>
          </p:txBody>
        </p:sp>
        <p:sp>
          <p:nvSpPr>
            <p:cNvPr id="63509"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0"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1" name="Rectangle 70"/>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Kruti Dev 010" charset="0"/>
              </a:endParaRPr>
            </a:p>
          </p:txBody>
        </p:sp>
        <p:sp>
          <p:nvSpPr>
            <p:cNvPr id="63512" name="Rectangle 71"/>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Kruti Dev 010" charset="0"/>
              </a:endParaRPr>
            </a:p>
          </p:txBody>
        </p:sp>
        <p:sp>
          <p:nvSpPr>
            <p:cNvPr id="63513"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Kruti Dev 010" charset="0"/>
              </a:endParaRPr>
            </a:p>
          </p:txBody>
        </p:sp>
        <p:sp>
          <p:nvSpPr>
            <p:cNvPr id="63514"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3515"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3516"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Kruti Dev 010" charset="0"/>
              </a:endParaRPr>
            </a:p>
          </p:txBody>
        </p:sp>
      </p:grpSp>
      <p:sp>
        <p:nvSpPr>
          <p:cNvPr id="63496" name="Text Box 76"/>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74190" name="Text Box 78"/>
          <p:cNvSpPr txBox="1">
            <a:spLocks noChangeArrowheads="1"/>
          </p:cNvSpPr>
          <p:nvPr/>
        </p:nvSpPr>
        <p:spPr bwMode="auto">
          <a:xfrm>
            <a:off x="2003425" y="5556250"/>
            <a:ext cx="6057900" cy="7694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4400" b="1" dirty="0">
                <a:ln>
                  <a:solidFill>
                    <a:srgbClr val="FFFF00"/>
                  </a:solidFill>
                </a:ln>
                <a:solidFill>
                  <a:srgbClr val="FFF417"/>
                </a:solidFill>
                <a:latin typeface="Kruti Dev 010" pitchFamily="2" charset="0"/>
                <a:ea typeface="+mn-ea"/>
                <a:cs typeface="+mn-cs"/>
              </a:rPr>
              <a:t>cschyksu ds &gt;wyrs cxhps</a:t>
            </a:r>
          </a:p>
        </p:txBody>
      </p:sp>
      <p:sp>
        <p:nvSpPr>
          <p:cNvPr id="474191" name="Text Box 79"/>
          <p:cNvSpPr txBox="1">
            <a:spLocks noChangeArrowheads="1"/>
          </p:cNvSpPr>
          <p:nvPr/>
        </p:nvSpPr>
        <p:spPr bwMode="auto">
          <a:xfrm>
            <a:off x="779463" y="4117975"/>
            <a:ext cx="3706812" cy="76944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400" b="1" i="1" dirty="0">
                <a:ln>
                  <a:solidFill>
                    <a:srgbClr val="FFFF00"/>
                  </a:solidFill>
                </a:ln>
                <a:solidFill>
                  <a:srgbClr val="FFF417"/>
                </a:solidFill>
                <a:latin typeface="Kruti Dev 010" pitchFamily="2" charset="0"/>
                <a:ea typeface="+mn-ea"/>
                <a:cs typeface="+mn-cs"/>
              </a:rPr>
              <a:t>ijkr unh</a:t>
            </a:r>
          </a:p>
        </p:txBody>
      </p:sp>
      <p:sp>
        <p:nvSpPr>
          <p:cNvPr id="474192" name="Rectangle 80"/>
          <p:cNvSpPr>
            <a:spLocks noChangeArrowheads="1"/>
          </p:cNvSpPr>
          <p:nvPr/>
        </p:nvSpPr>
        <p:spPr bwMode="auto">
          <a:xfrm>
            <a:off x="81232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59</a:t>
            </a:r>
          </a:p>
        </p:txBody>
      </p:sp>
      <p:sp>
        <p:nvSpPr>
          <p:cNvPr id="63500"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Kruti Dev 010" charset="0"/>
            </a:endParaRPr>
          </a:p>
        </p:txBody>
      </p:sp>
      <p:sp>
        <p:nvSpPr>
          <p:cNvPr id="63501"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1338" y="666750"/>
            <a:ext cx="6467475"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4516"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17" name="Rectangle 6"/>
          <p:cNvSpPr>
            <a:spLocks noChangeArrowheads="1"/>
          </p:cNvSpPr>
          <p:nvPr/>
        </p:nvSpPr>
        <p:spPr bwMode="auto">
          <a:xfrm>
            <a:off x="1906588"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64519" name="Rectangle 7"/>
          <p:cNvSpPr>
            <a:spLocks noChangeArrowheads="1"/>
          </p:cNvSpPr>
          <p:nvPr/>
        </p:nvSpPr>
        <p:spPr bwMode="auto">
          <a:xfrm>
            <a:off x="3591582" y="5330332"/>
            <a:ext cx="3802322" cy="828432"/>
          </a:xfrm>
          <a:prstGeom prst="rect">
            <a:avLst/>
          </a:prstGeom>
          <a:noFill/>
          <a:ln w="12700">
            <a:noFill/>
            <a:miter lim="800000"/>
            <a:headEnd/>
            <a:tailEnd/>
          </a:ln>
        </p:spPr>
        <p:txBody>
          <a:bodyPr wrap="none" lIns="90487" tIns="44450" rIns="90487" bIns="44450">
            <a:spAutoFit/>
          </a:bodyPr>
          <a:lstStyle/>
          <a:p>
            <a:pPr>
              <a:defRPr/>
            </a:pPr>
            <a:r>
              <a:rPr lang="en-US" sz="4800" dirty="0">
                <a:ln>
                  <a:solidFill>
                    <a:schemeClr val="bg2"/>
                  </a:solidFill>
                </a:ln>
                <a:solidFill>
                  <a:schemeClr val="bg2"/>
                </a:solidFill>
                <a:latin typeface="Kruti Dev 010" pitchFamily="2" charset="0"/>
                <a:ea typeface="MS PGothic" pitchFamily="34" charset="-128"/>
                <a:cs typeface="+mn-cs"/>
              </a:rPr>
              <a:t>eap ij dk;kZUo;u</a:t>
            </a:r>
          </a:p>
        </p:txBody>
      </p:sp>
      <p:sp>
        <p:nvSpPr>
          <p:cNvPr id="473112" name="Oval 24"/>
          <p:cNvSpPr>
            <a:spLocks noChangeArrowheads="1"/>
          </p:cNvSpPr>
          <p:nvPr/>
        </p:nvSpPr>
        <p:spPr bwMode="auto">
          <a:xfrm>
            <a:off x="6096000" y="2740025"/>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3113" name="Oval 25"/>
          <p:cNvSpPr>
            <a:spLocks noChangeArrowheads="1"/>
          </p:cNvSpPr>
          <p:nvPr/>
        </p:nvSpPr>
        <p:spPr bwMode="auto">
          <a:xfrm>
            <a:off x="6999288" y="3609975"/>
            <a:ext cx="1035050" cy="881063"/>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grpSp>
        <p:nvGrpSpPr>
          <p:cNvPr id="64522" name="Group 82"/>
          <p:cNvGrpSpPr>
            <a:grpSpLocks/>
          </p:cNvGrpSpPr>
          <p:nvPr/>
        </p:nvGrpSpPr>
        <p:grpSpPr bwMode="auto">
          <a:xfrm>
            <a:off x="7978775" y="3448050"/>
            <a:ext cx="1160463" cy="1085850"/>
            <a:chOff x="3566" y="2597"/>
            <a:chExt cx="731" cy="684"/>
          </a:xfrm>
        </p:grpSpPr>
        <p:sp>
          <p:nvSpPr>
            <p:cNvPr id="64529"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4530"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4531"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4532"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4533"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4"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5"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6"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7" name="Rectangle 92"/>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Kruti Dev 010" charset="0"/>
              </a:endParaRPr>
            </a:p>
          </p:txBody>
        </p:sp>
        <p:sp>
          <p:nvSpPr>
            <p:cNvPr id="64538" name="Rectangle 93"/>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Kruti Dev 010" charset="0"/>
              </a:endParaRPr>
            </a:p>
          </p:txBody>
        </p:sp>
        <p:sp>
          <p:nvSpPr>
            <p:cNvPr id="64539"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Kruti Dev 010" charset="0"/>
              </a:endParaRPr>
            </a:p>
          </p:txBody>
        </p:sp>
        <p:sp>
          <p:nvSpPr>
            <p:cNvPr id="64540"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4541"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4542"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Kruti Dev 010" charset="0"/>
              </a:endParaRPr>
            </a:p>
          </p:txBody>
        </p:sp>
        <p:sp>
          <p:nvSpPr>
            <p:cNvPr id="64543" name="Rectangle 89"/>
            <p:cNvSpPr>
              <a:spLocks noChangeArrowheads="1"/>
            </p:cNvSpPr>
            <p:nvPr/>
          </p:nvSpPr>
          <p:spPr bwMode="auto">
            <a:xfrm>
              <a:off x="3621" y="2649"/>
              <a:ext cx="36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grpSp>
      <p:sp>
        <p:nvSpPr>
          <p:cNvPr id="64523" name="Text Box 9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73188" name="Rectangle 100"/>
          <p:cNvSpPr>
            <a:spLocks noChangeArrowheads="1"/>
          </p:cNvSpPr>
          <p:nvPr/>
        </p:nvSpPr>
        <p:spPr bwMode="auto">
          <a:xfrm>
            <a:off x="8123238" y="653732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60</a:t>
            </a:r>
          </a:p>
        </p:txBody>
      </p:sp>
      <p:sp>
        <p:nvSpPr>
          <p:cNvPr id="33" name="Rectangle 32"/>
          <p:cNvSpPr/>
          <p:nvPr/>
        </p:nvSpPr>
        <p:spPr>
          <a:xfrm>
            <a:off x="40204" y="-539049"/>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4526" name="Rectangle 35"/>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4527"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1" name="Rectangle 30"/>
          <p:cNvSpPr/>
          <p:nvPr/>
        </p:nvSpPr>
        <p:spPr>
          <a:xfrm>
            <a:off x="213630" y="-68094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5540" name="Rectangle 4"/>
          <p:cNvSpPr>
            <a:spLocks noChangeArrowheads="1"/>
          </p:cNvSpPr>
          <p:nvPr/>
        </p:nvSpPr>
        <p:spPr bwMode="auto">
          <a:xfrm>
            <a:off x="3084513" y="996950"/>
            <a:ext cx="973137" cy="520700"/>
          </a:xfrm>
          <a:prstGeom prst="rect">
            <a:avLst/>
          </a:prstGeom>
          <a:noFill/>
          <a:ln w="12700">
            <a:noFill/>
            <a:miter lim="800000"/>
            <a:headEnd/>
            <a:tailEnd/>
          </a:ln>
        </p:spPr>
        <p:txBody>
          <a:bodyPr wrap="none" lIns="90487" tIns="44450" rIns="90487" bIns="44450">
            <a:spAutoFit/>
          </a:bodyPr>
          <a:lstStyle/>
          <a:p>
            <a:r>
              <a:rPr lang="en-US" b="1">
                <a:solidFill>
                  <a:schemeClr val="accent2"/>
                </a:solidFill>
                <a:effectLst>
                  <a:outerShdw blurRad="38100" dist="38100" dir="2700000" algn="tl">
                    <a:srgbClr val="000000"/>
                  </a:outerShdw>
                </a:effectLst>
                <a:latin typeface="Kruti Dev 010" charset="0"/>
              </a:rPr>
              <a:t>nklrk</a:t>
            </a:r>
          </a:p>
        </p:txBody>
      </p:sp>
      <p:sp>
        <p:nvSpPr>
          <p:cNvPr id="475141" name="Rectangle 5"/>
          <p:cNvSpPr>
            <a:spLocks noChangeArrowheads="1"/>
          </p:cNvSpPr>
          <p:nvPr/>
        </p:nvSpPr>
        <p:spPr bwMode="auto">
          <a:xfrm>
            <a:off x="4106863" y="1727200"/>
            <a:ext cx="1065212" cy="520700"/>
          </a:xfrm>
          <a:prstGeom prst="rect">
            <a:avLst/>
          </a:prstGeom>
          <a:noFill/>
          <a:ln w="12700">
            <a:noFill/>
            <a:miter lim="800000"/>
            <a:headEnd/>
            <a:tailEnd/>
          </a:ln>
        </p:spPr>
        <p:txBody>
          <a:bodyPr wrap="none" lIns="90487" tIns="44450" rIns="90487" bIns="44450">
            <a:spAutoFit/>
          </a:bodyPr>
          <a:lstStyle/>
          <a:p>
            <a:r>
              <a:rPr lang="en-US" b="1">
                <a:solidFill>
                  <a:schemeClr val="accent2"/>
                </a:solidFill>
                <a:effectLst>
                  <a:outerShdw blurRad="38100" dist="38100" dir="2700000" algn="tl">
                    <a:srgbClr val="000000"/>
                  </a:outerShdw>
                </a:effectLst>
                <a:latin typeface="Kruti Dev 010" charset="0"/>
              </a:rPr>
              <a:t>‰Œ o"kZ</a:t>
            </a:r>
          </a:p>
        </p:txBody>
      </p:sp>
      <p:sp>
        <p:nvSpPr>
          <p:cNvPr id="475142" name="Rectangle 6"/>
          <p:cNvSpPr>
            <a:spLocks noChangeArrowheads="1"/>
          </p:cNvSpPr>
          <p:nvPr/>
        </p:nvSpPr>
        <p:spPr bwMode="auto">
          <a:xfrm>
            <a:off x="3830638" y="2298700"/>
            <a:ext cx="1733550" cy="520700"/>
          </a:xfrm>
          <a:prstGeom prst="rect">
            <a:avLst/>
          </a:prstGeom>
          <a:noFill/>
          <a:ln w="12700">
            <a:noFill/>
            <a:miter lim="800000"/>
            <a:headEnd/>
            <a:tailEnd/>
          </a:ln>
        </p:spPr>
        <p:txBody>
          <a:bodyPr wrap="none" lIns="90487" tIns="44450" rIns="90487" bIns="44450">
            <a:spAutoFit/>
          </a:bodyPr>
          <a:lstStyle/>
          <a:p>
            <a:r>
              <a:rPr lang="en-US" b="1">
                <a:solidFill>
                  <a:schemeClr val="accent2"/>
                </a:solidFill>
                <a:effectLst>
                  <a:outerShdw blurRad="38100" dist="38100" dir="2700000" algn="tl">
                    <a:srgbClr val="000000"/>
                  </a:outerShdw>
                </a:effectLst>
                <a:latin typeface="Kruti Dev 010" charset="0"/>
              </a:rPr>
              <a:t>… tu;k=k;sa</a:t>
            </a:r>
          </a:p>
        </p:txBody>
      </p:sp>
      <p:sp>
        <p:nvSpPr>
          <p:cNvPr id="65543"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5544"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554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554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554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475172" name="Text Box 36"/>
          <p:cNvSpPr txBox="1">
            <a:spLocks noChangeArrowheads="1"/>
          </p:cNvSpPr>
          <p:nvPr/>
        </p:nvSpPr>
        <p:spPr bwMode="auto">
          <a:xfrm>
            <a:off x="1739900" y="-34925"/>
            <a:ext cx="595788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err="1">
                <a:ln>
                  <a:solidFill>
                    <a:schemeClr val="tx1">
                      <a:lumMod val="95000"/>
                    </a:schemeClr>
                  </a:solidFill>
                </a:ln>
                <a:solidFill>
                  <a:schemeClr val="tx1"/>
                </a:solidFill>
                <a:latin typeface="Kruti Dev 010" pitchFamily="2" charset="0"/>
                <a:ea typeface="+mn-ea"/>
                <a:cs typeface="+mn-cs"/>
              </a:rPr>
              <a:t>f;eZ</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t>
            </a:r>
            <a:r>
              <a:rPr lang="en-US" b="1" dirty="0">
                <a:ln>
                  <a:solidFill>
                    <a:schemeClr val="tx1">
                      <a:lumMod val="95000"/>
                    </a:schemeClr>
                  </a:solidFill>
                </a:ln>
                <a:solidFill>
                  <a:schemeClr val="tx1"/>
                </a:solidFill>
                <a:latin typeface="Kruti Dev 010"/>
                <a:ea typeface="+mn-ea"/>
                <a:cs typeface="+mn-cs"/>
              </a:rPr>
              <a:t>ƒŒ</a:t>
            </a: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tzk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%Š( </a:t>
            </a:r>
            <a:r>
              <a:rPr lang="en-US" b="1" dirty="0" err="1">
                <a:ln>
                  <a:solidFill>
                    <a:schemeClr val="tx1">
                      <a:lumMod val="95000"/>
                    </a:schemeClr>
                  </a:solidFill>
                </a:ln>
                <a:solidFill>
                  <a:schemeClr val="tx1"/>
                </a:solidFill>
                <a:latin typeface="Kruti Dev 010" pitchFamily="2" charset="0"/>
                <a:ea typeface="+mn-ea"/>
                <a:cs typeface="+mn-cs"/>
              </a:rPr>
              <a:t>ugs</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%‡&amp;ˆ</a:t>
            </a:r>
          </a:p>
        </p:txBody>
      </p:sp>
      <p:grpSp>
        <p:nvGrpSpPr>
          <p:cNvPr id="65553" name="Group 79"/>
          <p:cNvGrpSpPr>
            <a:grpSpLocks/>
          </p:cNvGrpSpPr>
          <p:nvPr/>
        </p:nvGrpSpPr>
        <p:grpSpPr bwMode="auto">
          <a:xfrm>
            <a:off x="7978775" y="3333750"/>
            <a:ext cx="1160463" cy="1200150"/>
            <a:chOff x="3566" y="2525"/>
            <a:chExt cx="731" cy="756"/>
          </a:xfrm>
        </p:grpSpPr>
        <p:sp>
          <p:nvSpPr>
            <p:cNvPr id="65573"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5574"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5575"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5576"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5577"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8"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9"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80"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81" name="Rectangle 89"/>
            <p:cNvSpPr>
              <a:spLocks noChangeArrowheads="1"/>
            </p:cNvSpPr>
            <p:nvPr/>
          </p:nvSpPr>
          <p:spPr bwMode="auto">
            <a:xfrm>
              <a:off x="3665" y="2716"/>
              <a:ext cx="39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‰Œ o"kZ</a:t>
              </a:r>
            </a:p>
          </p:txBody>
        </p:sp>
        <p:sp>
          <p:nvSpPr>
            <p:cNvPr id="65582" name="Rectangle 90"/>
            <p:cNvSpPr>
              <a:spLocks noChangeArrowheads="1"/>
            </p:cNvSpPr>
            <p:nvPr/>
          </p:nvSpPr>
          <p:spPr bwMode="auto">
            <a:xfrm>
              <a:off x="3677" y="2828"/>
              <a:ext cx="5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 tu;k=k</a:t>
              </a:r>
            </a:p>
          </p:txBody>
        </p:sp>
        <p:sp>
          <p:nvSpPr>
            <p:cNvPr id="65583"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Kruti Dev 010" charset="0"/>
              </a:endParaRPr>
            </a:p>
          </p:txBody>
        </p:sp>
        <p:sp>
          <p:nvSpPr>
            <p:cNvPr id="65584" name="Rectangle 92"/>
            <p:cNvSpPr>
              <a:spLocks noChangeArrowheads="1"/>
            </p:cNvSpPr>
            <p:nvPr/>
          </p:nvSpPr>
          <p:spPr bwMode="auto">
            <a:xfrm>
              <a:off x="3672" y="2593"/>
              <a:ext cx="373" cy="16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5585" name="Rectangle 93"/>
            <p:cNvSpPr>
              <a:spLocks noChangeArrowheads="1"/>
            </p:cNvSpPr>
            <p:nvPr/>
          </p:nvSpPr>
          <p:spPr bwMode="auto">
            <a:xfrm>
              <a:off x="3609" y="2695"/>
              <a:ext cx="373" cy="5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5586"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Kruti Dev 010" charset="0"/>
              </a:endParaRPr>
            </a:p>
          </p:txBody>
        </p:sp>
        <p:sp>
          <p:nvSpPr>
            <p:cNvPr id="65587" name="Rectangle 86"/>
            <p:cNvSpPr>
              <a:spLocks noChangeArrowheads="1"/>
            </p:cNvSpPr>
            <p:nvPr/>
          </p:nvSpPr>
          <p:spPr bwMode="auto">
            <a:xfrm>
              <a:off x="3591" y="2525"/>
              <a:ext cx="36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grpSp>
      <p:sp>
        <p:nvSpPr>
          <p:cNvPr id="65554" name="Text Box 95"/>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65555" name="Text Box 96"/>
          <p:cNvSpPr txBox="1">
            <a:spLocks noChangeArrowheads="1"/>
          </p:cNvSpPr>
          <p:nvPr/>
        </p:nvSpPr>
        <p:spPr bwMode="auto">
          <a:xfrm>
            <a:off x="8594725" y="64817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3</a:t>
            </a:r>
            <a:endParaRPr lang="en-US" sz="1600">
              <a:solidFill>
                <a:srgbClr val="FFA27C"/>
              </a:solidFill>
              <a:latin typeface="Kruti Dev 010" charset="0"/>
            </a:endParaRPr>
          </a:p>
        </p:txBody>
      </p:sp>
      <p:sp>
        <p:nvSpPr>
          <p:cNvPr id="475239" name="Rectangle 103"/>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61</a:t>
            </a:r>
          </a:p>
        </p:txBody>
      </p:sp>
      <p:grpSp>
        <p:nvGrpSpPr>
          <p:cNvPr id="65557"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n>
                  <a:solidFill>
                    <a:srgbClr val="FFFF00"/>
                  </a:solidFill>
                </a:ln>
                <a:latin typeface="Kruti Dev 010" pitchFamily="2" charset="0"/>
                <a:ea typeface="+mn-ea"/>
                <a:cs typeface="+mn-cs"/>
              </a:endParaRPr>
            </a:p>
          </p:txBody>
        </p:sp>
        <p:sp>
          <p:nvSpPr>
            <p:cNvPr id="65571"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w="12700">
              <a:solidFill>
                <a:srgbClr val="FFFF00"/>
              </a:solidFill>
              <a:round/>
              <a:headEnd/>
              <a:tailEnd/>
            </a:ln>
          </p:spPr>
          <p:txBody>
            <a:bodyPr wrap="none" anchor="ctr"/>
            <a:lstStyle/>
            <a:p>
              <a:pPr>
                <a:defRPr/>
              </a:pPr>
              <a:endParaRPr lang="en-US" dirty="0">
                <a:ln>
                  <a:solidFill>
                    <a:srgbClr val="FFFF00"/>
                  </a:solidFill>
                </a:ln>
                <a:latin typeface="Kruti Dev 010" pitchFamily="2" charset="0"/>
                <a:ea typeface="MS PGothic" pitchFamily="34" charset="-128"/>
                <a:cs typeface="+mn-cs"/>
              </a:endParaRPr>
            </a:p>
          </p:txBody>
        </p:sp>
        <p:sp>
          <p:nvSpPr>
            <p:cNvPr id="475147" name="Rectangle 11"/>
            <p:cNvSpPr>
              <a:spLocks noChangeArrowheads="1"/>
            </p:cNvSpPr>
            <p:nvPr/>
          </p:nvSpPr>
          <p:spPr bwMode="auto">
            <a:xfrm>
              <a:off x="616" y="168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chemeClr val="tx2"/>
                  </a:solidFill>
                  <a:latin typeface="Kruti Dev 010" pitchFamily="2" charset="0"/>
                  <a:ea typeface="+mn-ea"/>
                  <a:cs typeface="+mn-cs"/>
                </a:rPr>
                <a:t>, vkj </a:t>
              </a:r>
              <a:r>
                <a:rPr lang="en-US" sz="6000" dirty="0">
                  <a:ln>
                    <a:solidFill>
                      <a:srgbClr val="00FF00"/>
                    </a:solidFill>
                  </a:ln>
                  <a:solidFill>
                    <a:srgbClr val="51DC00"/>
                  </a:solidFill>
                  <a:latin typeface="Kruti Dev 010" pitchFamily="2" charset="0"/>
                  <a:ea typeface="+mn-ea"/>
                  <a:cs typeface="+mn-cs"/>
                </a:rPr>
                <a:t>lh</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4" name="Group 97"/>
          <p:cNvGrpSpPr>
            <a:grpSpLocks/>
          </p:cNvGrpSpPr>
          <p:nvPr/>
        </p:nvGrpSpPr>
        <p:grpSpPr bwMode="auto">
          <a:xfrm>
            <a:off x="1255713" y="5284788"/>
            <a:ext cx="6765925" cy="1155700"/>
            <a:chOff x="1674" y="3144"/>
            <a:chExt cx="2630" cy="728"/>
          </a:xfrm>
        </p:grpSpPr>
        <p:sp>
          <p:nvSpPr>
            <p:cNvPr id="65568" name="Text Box 98"/>
            <p:cNvSpPr txBox="1">
              <a:spLocks noChangeArrowheads="1"/>
            </p:cNvSpPr>
            <p:nvPr/>
          </p:nvSpPr>
          <p:spPr bwMode="auto">
            <a:xfrm>
              <a:off x="1768" y="3180"/>
              <a:ext cx="250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i="1">
                <a:solidFill>
                  <a:schemeClr val="bg2"/>
                </a:solidFill>
                <a:latin typeface="Kruti Dev 010" charset="0"/>
              </a:endParaRPr>
            </a:p>
          </p:txBody>
        </p:sp>
        <p:sp>
          <p:nvSpPr>
            <p:cNvPr id="56" name="Text Box 99"/>
            <p:cNvSpPr txBox="1">
              <a:spLocks noChangeArrowheads="1"/>
            </p:cNvSpPr>
            <p:nvPr/>
          </p:nvSpPr>
          <p:spPr bwMode="auto">
            <a:xfrm>
              <a:off x="1674" y="3144"/>
              <a:ext cx="2630" cy="692"/>
            </a:xfrm>
            <a:prstGeom prst="rect">
              <a:avLst/>
            </a:prstGeom>
            <a:noFill/>
            <a:ln>
              <a:noFill/>
            </a:ln>
            <a:extLst/>
          </p:spPr>
          <p:txBody>
            <a:bodyPr>
              <a:spAutoFit/>
            </a:bodyPr>
            <a:lstStyle/>
            <a:p>
              <a:pPr algn="ctr">
                <a:spcBef>
                  <a:spcPct val="50000"/>
                </a:spcBef>
                <a:defRPr/>
              </a:pPr>
              <a:r>
                <a:rPr lang="en-US" altLang="ja-JP" sz="6600" b="1" i="1" dirty="0">
                  <a:ln>
                    <a:solidFill>
                      <a:srgbClr val="FFFF00"/>
                    </a:solidFill>
                  </a:ln>
                  <a:solidFill>
                    <a:srgbClr val="FCFC06"/>
                  </a:solidFill>
                  <a:effectLst>
                    <a:outerShdw blurRad="38100" dist="38100" dir="2700000" algn="tl">
                      <a:srgbClr val="000000"/>
                    </a:outerShdw>
                  </a:effectLst>
                  <a:latin typeface="Kruti Dev 010" pitchFamily="2" charset="0"/>
                  <a:ea typeface="ＭＳ Ｐゴシック" pitchFamily="-84" charset="-128"/>
                  <a:cs typeface="+mn-cs"/>
                </a:rPr>
                <a:t>^^vkjk/kuky;**</a:t>
              </a:r>
              <a:endParaRPr lang="en-US" sz="6600" b="1" i="1" dirty="0">
                <a:ln>
                  <a:solidFill>
                    <a:srgbClr val="FFFF00"/>
                  </a:solidFill>
                </a:ln>
                <a:solidFill>
                  <a:srgbClr val="FCFC06"/>
                </a:solidFill>
                <a:effectLst>
                  <a:outerShdw blurRad="38100" dist="38100" dir="2700000" algn="tl">
                    <a:srgbClr val="000000"/>
                  </a:outerShdw>
                </a:effectLst>
                <a:latin typeface="Kruti Dev 010" pitchFamily="2" charset="0"/>
                <a:ea typeface="ＭＳ Ｐゴシック" pitchFamily="-84" charset="-128"/>
                <a:cs typeface="+mn-cs"/>
              </a:endParaRPr>
            </a:p>
          </p:txBody>
        </p:sp>
      </p:grpSp>
      <p:grpSp>
        <p:nvGrpSpPr>
          <p:cNvPr id="5" name="Group 100"/>
          <p:cNvGrpSpPr>
            <a:grpSpLocks/>
          </p:cNvGrpSpPr>
          <p:nvPr/>
        </p:nvGrpSpPr>
        <p:grpSpPr bwMode="auto">
          <a:xfrm>
            <a:off x="2770188" y="4216400"/>
            <a:ext cx="3768725" cy="1206500"/>
            <a:chOff x="675" y="2488"/>
            <a:chExt cx="1634" cy="760"/>
          </a:xfrm>
        </p:grpSpPr>
        <p:sp>
          <p:nvSpPr>
            <p:cNvPr id="65566" name="Text Box 101"/>
            <p:cNvSpPr txBox="1">
              <a:spLocks noChangeArrowheads="1"/>
            </p:cNvSpPr>
            <p:nvPr/>
          </p:nvSpPr>
          <p:spPr bwMode="auto">
            <a:xfrm>
              <a:off x="675" y="2556"/>
              <a:ext cx="160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i="1">
                <a:solidFill>
                  <a:schemeClr val="bg2"/>
                </a:solidFill>
                <a:latin typeface="Kruti Dev 010" charset="0"/>
              </a:endParaRPr>
            </a:p>
          </p:txBody>
        </p:sp>
        <p:sp>
          <p:nvSpPr>
            <p:cNvPr id="59" name="Text Box 102"/>
            <p:cNvSpPr txBox="1">
              <a:spLocks noChangeArrowheads="1"/>
            </p:cNvSpPr>
            <p:nvPr/>
          </p:nvSpPr>
          <p:spPr bwMode="auto">
            <a:xfrm>
              <a:off x="705" y="2488"/>
              <a:ext cx="1604" cy="756"/>
            </a:xfrm>
            <a:prstGeom prst="rect">
              <a:avLst/>
            </a:prstGeom>
            <a:noFill/>
            <a:ln>
              <a:noFill/>
            </a:ln>
            <a:extLst/>
          </p:spPr>
          <p:txBody>
            <a:bodyPr>
              <a:spAutoFit/>
            </a:bodyPr>
            <a:lstStyle/>
            <a:p>
              <a:pPr algn="ctr">
                <a:spcBef>
                  <a:spcPct val="50000"/>
                </a:spcBef>
                <a:defRPr/>
              </a:pPr>
              <a:r>
                <a:rPr lang="en-US" altLang="ja-JP" sz="7200" b="1" i="1" dirty="0">
                  <a:ln>
                    <a:solidFill>
                      <a:srgbClr val="FFFF00"/>
                    </a:solidFill>
                  </a:ln>
                  <a:solidFill>
                    <a:srgbClr val="FCFC06"/>
                  </a:solidFill>
                  <a:effectLst>
                    <a:outerShdw blurRad="38100" dist="38100" dir="2700000" algn="tl">
                      <a:srgbClr val="000000"/>
                    </a:outerShdw>
                  </a:effectLst>
                  <a:latin typeface="Kruti Dev 010" pitchFamily="2" charset="0"/>
                  <a:ea typeface="ＭＳ Ｐゴシック" pitchFamily="-84" charset="-128"/>
                  <a:cs typeface="+mn-cs"/>
                </a:rPr>
                <a:t>^^;gwnh**</a:t>
              </a:r>
              <a:endParaRPr lang="en-US" sz="7200" b="1" i="1" dirty="0">
                <a:ln>
                  <a:solidFill>
                    <a:srgbClr val="FFFF00"/>
                  </a:solidFill>
                </a:ln>
                <a:solidFill>
                  <a:srgbClr val="FCFC06"/>
                </a:solidFill>
                <a:effectLst>
                  <a:outerShdw blurRad="38100" dist="38100" dir="2700000" algn="tl">
                    <a:srgbClr val="000000"/>
                  </a:outerShdw>
                </a:effectLst>
                <a:latin typeface="Kruti Dev 010" pitchFamily="2" charset="0"/>
                <a:ea typeface="ＭＳ Ｐゴシック" pitchFamily="-84" charset="-128"/>
                <a:cs typeface="+mn-cs"/>
              </a:endParaRPr>
            </a:p>
          </p:txBody>
        </p:sp>
      </p:grpSp>
      <p:sp>
        <p:nvSpPr>
          <p:cNvPr id="52" name="Rectangle 51"/>
          <p:cNvSpPr/>
          <p:nvPr/>
        </p:nvSpPr>
        <p:spPr>
          <a:xfrm>
            <a:off x="40204" y="-50751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5563" name="Rectangle 54"/>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556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51" name="Rectangle 50"/>
          <p:cNvSpPr/>
          <p:nvPr/>
        </p:nvSpPr>
        <p:spPr>
          <a:xfrm>
            <a:off x="245162" y="-66517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1338" y="666750"/>
            <a:ext cx="6467475"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3" name="Group 120"/>
          <p:cNvGrpSpPr>
            <a:grpSpLocks/>
          </p:cNvGrpSpPr>
          <p:nvPr/>
        </p:nvGrpSpPr>
        <p:grpSpPr bwMode="auto">
          <a:xfrm>
            <a:off x="889000" y="2374900"/>
            <a:ext cx="1727200" cy="1905000"/>
            <a:chOff x="560" y="1496"/>
            <a:chExt cx="1088" cy="1200"/>
          </a:xfrm>
        </p:grpSpPr>
        <p:sp>
          <p:nvSpPr>
            <p:cNvPr id="476281" name="Oval 121"/>
            <p:cNvSpPr>
              <a:spLocks noChangeArrowheads="1"/>
            </p:cNvSpPr>
            <p:nvPr/>
          </p:nvSpPr>
          <p:spPr bwMode="auto">
            <a:xfrm>
              <a:off x="560" y="1684"/>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6600"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w="12700">
              <a:solidFill>
                <a:srgbClr val="FFFF00"/>
              </a:solidFill>
              <a:round/>
              <a:headEnd/>
              <a:tailEnd/>
            </a:ln>
          </p:spPr>
          <p:txBody>
            <a:bodyPr wrap="none" anchor="ctr"/>
            <a:lstStyle/>
            <a:p>
              <a:endParaRPr lang="en-US">
                <a:latin typeface="Kruti Dev 010" charset="0"/>
              </a:endParaRPr>
            </a:p>
          </p:txBody>
        </p:sp>
      </p:grpSp>
      <p:sp>
        <p:nvSpPr>
          <p:cNvPr id="66564"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6565"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6" name="Rectangle 6"/>
          <p:cNvSpPr>
            <a:spLocks noChangeArrowheads="1"/>
          </p:cNvSpPr>
          <p:nvPr/>
        </p:nvSpPr>
        <p:spPr bwMode="auto">
          <a:xfrm>
            <a:off x="1898650" y="711200"/>
            <a:ext cx="6350000" cy="53594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66568" name="Rectangle 7"/>
          <p:cNvSpPr>
            <a:spLocks noChangeArrowheads="1"/>
          </p:cNvSpPr>
          <p:nvPr/>
        </p:nvSpPr>
        <p:spPr bwMode="auto">
          <a:xfrm>
            <a:off x="4760913" y="5378450"/>
            <a:ext cx="3513137" cy="766763"/>
          </a:xfrm>
          <a:prstGeom prst="rect">
            <a:avLst/>
          </a:prstGeom>
          <a:noFill/>
          <a:ln w="12700">
            <a:noFill/>
            <a:miter lim="800000"/>
            <a:headEnd/>
            <a:tailEnd/>
          </a:ln>
        </p:spPr>
        <p:txBody>
          <a:bodyPr wrap="none" lIns="90487" tIns="44450" rIns="90487" bIns="44450">
            <a:spAutoFit/>
          </a:bodyPr>
          <a:lstStyle/>
          <a:p>
            <a:r>
              <a:rPr lang="en-US" sz="4400">
                <a:solidFill>
                  <a:schemeClr val="bg2"/>
                </a:solidFill>
                <a:effectLst>
                  <a:outerShdw blurRad="38100" dist="38100" dir="2700000" algn="tl">
                    <a:srgbClr val="000000"/>
                  </a:outerShdw>
                </a:effectLst>
                <a:latin typeface="Kruti Dev 010" charset="0"/>
              </a:rPr>
              <a:t>eap dk dk;kZUo;u</a:t>
            </a: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66570"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6573" name="Text Box 114"/>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76276" name="Rectangle 116"/>
          <p:cNvSpPr>
            <a:spLocks noChangeArrowheads="1"/>
          </p:cNvSpPr>
          <p:nvPr/>
        </p:nvSpPr>
        <p:spPr bwMode="auto">
          <a:xfrm>
            <a:off x="2270125" y="1252538"/>
            <a:ext cx="5921375" cy="17517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5400" b="1" dirty="0">
                <a:ln>
                  <a:solidFill>
                    <a:srgbClr val="FF0000"/>
                  </a:solidFill>
                </a:ln>
                <a:solidFill>
                  <a:srgbClr val="F8131B"/>
                </a:solidFill>
                <a:effectLst>
                  <a:outerShdw blurRad="38100" dist="38100" dir="2700000" algn="tl">
                    <a:srgbClr val="000000">
                      <a:alpha val="43137"/>
                    </a:srgbClr>
                  </a:outerShdw>
                </a:effectLst>
                <a:latin typeface="Kruti Dev 010" pitchFamily="2" charset="0"/>
                <a:ea typeface="+mn-ea"/>
                <a:cs typeface="+mn-cs"/>
              </a:rPr>
              <a:t>… tu;k=kvksa dh okilh</a:t>
            </a:r>
          </a:p>
        </p:txBody>
      </p:sp>
      <p:sp>
        <p:nvSpPr>
          <p:cNvPr id="476277" name="Rectangle 117"/>
          <p:cNvSpPr>
            <a:spLocks noChangeArrowheads="1"/>
          </p:cNvSpPr>
          <p:nvPr/>
        </p:nvSpPr>
        <p:spPr bwMode="auto">
          <a:xfrm>
            <a:off x="812323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62</a:t>
            </a:r>
          </a:p>
        </p:txBody>
      </p:sp>
      <p:sp>
        <p:nvSpPr>
          <p:cNvPr id="42" name="Rectangle 11"/>
          <p:cNvSpPr>
            <a:spLocks noChangeArrowheads="1"/>
          </p:cNvSpPr>
          <p:nvPr/>
        </p:nvSpPr>
        <p:spPr bwMode="auto">
          <a:xfrm>
            <a:off x="977900" y="2670175"/>
            <a:ext cx="1844675"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latin typeface="Kruti Dev 010" pitchFamily="2" charset="0"/>
                <a:ea typeface="+mn-ea"/>
                <a:cs typeface="+mn-cs"/>
              </a:rPr>
              <a:t>, vkj </a:t>
            </a:r>
            <a:r>
              <a:rPr lang="en-US" sz="6000" dirty="0">
                <a:ln>
                  <a:solidFill>
                    <a:srgbClr val="66FF66"/>
                  </a:solidFill>
                </a:ln>
                <a:solidFill>
                  <a:srgbClr val="66FF33"/>
                </a:solidFill>
                <a:latin typeface="Kruti Dev 010" pitchFamily="2" charset="0"/>
                <a:ea typeface="+mn-ea"/>
                <a:cs typeface="+mn-cs"/>
              </a:rPr>
              <a:t>lh</a:t>
            </a:r>
          </a:p>
        </p:txBody>
      </p:sp>
      <p:grpSp>
        <p:nvGrpSpPr>
          <p:cNvPr id="66577" name="Group 79"/>
          <p:cNvGrpSpPr>
            <a:grpSpLocks/>
          </p:cNvGrpSpPr>
          <p:nvPr/>
        </p:nvGrpSpPr>
        <p:grpSpPr bwMode="auto">
          <a:xfrm>
            <a:off x="7978775" y="3416300"/>
            <a:ext cx="1160463" cy="1117600"/>
            <a:chOff x="3566" y="2577"/>
            <a:chExt cx="731" cy="704"/>
          </a:xfrm>
        </p:grpSpPr>
        <p:sp>
          <p:nvSpPr>
            <p:cNvPr id="66582"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6583"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6584"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6585"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6586"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7"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8"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9"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90" name="Rectangle 89"/>
            <p:cNvSpPr>
              <a:spLocks noChangeArrowheads="1"/>
            </p:cNvSpPr>
            <p:nvPr/>
          </p:nvSpPr>
          <p:spPr bwMode="auto">
            <a:xfrm>
              <a:off x="3665" y="2716"/>
              <a:ext cx="39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‰Œ o"kZ</a:t>
              </a:r>
            </a:p>
          </p:txBody>
        </p:sp>
        <p:sp>
          <p:nvSpPr>
            <p:cNvPr id="66591" name="Rectangle 90"/>
            <p:cNvSpPr>
              <a:spLocks noChangeArrowheads="1"/>
            </p:cNvSpPr>
            <p:nvPr/>
          </p:nvSpPr>
          <p:spPr bwMode="auto">
            <a:xfrm>
              <a:off x="3677" y="2828"/>
              <a:ext cx="5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 tu;k=k</a:t>
              </a:r>
            </a:p>
          </p:txBody>
        </p:sp>
        <p:sp>
          <p:nvSpPr>
            <p:cNvPr id="66592" name="Rectangle 9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Kruti Dev 010" charset="0"/>
              </a:endParaRPr>
            </a:p>
          </p:txBody>
        </p:sp>
        <p:sp>
          <p:nvSpPr>
            <p:cNvPr id="66593"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6594"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6595" name="Rectangle 9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Kruti Dev 010" charset="0"/>
              </a:endParaRPr>
            </a:p>
          </p:txBody>
        </p:sp>
        <p:sp>
          <p:nvSpPr>
            <p:cNvPr id="66596" name="Rectangle 86"/>
            <p:cNvSpPr>
              <a:spLocks noChangeArrowheads="1"/>
            </p:cNvSpPr>
            <p:nvPr/>
          </p:nvSpPr>
          <p:spPr bwMode="auto">
            <a:xfrm>
              <a:off x="3574" y="2577"/>
              <a:ext cx="36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grpSp>
      <p:sp>
        <p:nvSpPr>
          <p:cNvPr id="45" name="Rectangle 44"/>
          <p:cNvSpPr/>
          <p:nvPr/>
        </p:nvSpPr>
        <p:spPr>
          <a:xfrm>
            <a:off x="40204" y="-58634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6579" name="Rectangle 45"/>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6580"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40" name="Rectangle 39"/>
          <p:cNvSpPr/>
          <p:nvPr/>
        </p:nvSpPr>
        <p:spPr>
          <a:xfrm>
            <a:off x="308226"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7588" name="Rectangle 4"/>
          <p:cNvSpPr>
            <a:spLocks noChangeArrowheads="1"/>
          </p:cNvSpPr>
          <p:nvPr/>
        </p:nvSpPr>
        <p:spPr bwMode="auto">
          <a:xfrm>
            <a:off x="3084513" y="996950"/>
            <a:ext cx="973137" cy="520700"/>
          </a:xfrm>
          <a:prstGeom prst="rect">
            <a:avLst/>
          </a:prstGeom>
          <a:noFill/>
          <a:ln w="12700">
            <a:noFill/>
            <a:miter lim="800000"/>
            <a:headEnd/>
            <a:tailEnd/>
          </a:ln>
        </p:spPr>
        <p:txBody>
          <a:bodyPr wrap="none" lIns="90487" tIns="44450" rIns="90487" bIns="44450">
            <a:spAutoFit/>
          </a:bodyPr>
          <a:lstStyle/>
          <a:p>
            <a:r>
              <a:rPr lang="en-US" b="1">
                <a:solidFill>
                  <a:schemeClr val="accent2"/>
                </a:solidFill>
                <a:effectLst>
                  <a:outerShdw blurRad="38100" dist="38100" dir="2700000" algn="tl">
                    <a:srgbClr val="000000"/>
                  </a:outerShdw>
                </a:effectLst>
                <a:latin typeface="Kruti Dev 010" charset="0"/>
              </a:rPr>
              <a:t>nklrk</a:t>
            </a:r>
          </a:p>
        </p:txBody>
      </p:sp>
      <p:sp>
        <p:nvSpPr>
          <p:cNvPr id="67589" name="Rectangle 5"/>
          <p:cNvSpPr>
            <a:spLocks noChangeArrowheads="1"/>
          </p:cNvSpPr>
          <p:nvPr/>
        </p:nvSpPr>
        <p:spPr bwMode="auto">
          <a:xfrm>
            <a:off x="3641725" y="1662113"/>
            <a:ext cx="1319213" cy="644525"/>
          </a:xfrm>
          <a:prstGeom prst="rect">
            <a:avLst/>
          </a:prstGeom>
          <a:noFill/>
          <a:ln w="12700">
            <a:noFill/>
            <a:miter lim="800000"/>
            <a:headEnd/>
            <a:tailEnd/>
          </a:ln>
        </p:spPr>
        <p:txBody>
          <a:bodyPr wrap="none" lIns="90487" tIns="44450" rIns="90487" bIns="44450">
            <a:spAutoFit/>
          </a:bodyPr>
          <a:lstStyle/>
          <a:p>
            <a:r>
              <a:rPr lang="en-US" sz="3600" b="1">
                <a:solidFill>
                  <a:schemeClr val="bg2"/>
                </a:solidFill>
                <a:effectLst>
                  <a:outerShdw blurRad="38100" dist="38100" dir="2700000" algn="tl">
                    <a:srgbClr val="000000"/>
                  </a:outerShdw>
                </a:effectLst>
                <a:latin typeface="Kruti Dev 010" charset="0"/>
              </a:rPr>
              <a:t>‰Œ o"kZ</a:t>
            </a:r>
          </a:p>
        </p:txBody>
      </p:sp>
      <p:sp>
        <p:nvSpPr>
          <p:cNvPr id="67590" name="Rectangle 6"/>
          <p:cNvSpPr>
            <a:spLocks noChangeArrowheads="1"/>
          </p:cNvSpPr>
          <p:nvPr/>
        </p:nvSpPr>
        <p:spPr bwMode="auto">
          <a:xfrm>
            <a:off x="3706813" y="2174875"/>
            <a:ext cx="2173287" cy="644525"/>
          </a:xfrm>
          <a:prstGeom prst="rect">
            <a:avLst/>
          </a:prstGeom>
          <a:noFill/>
          <a:ln w="12700">
            <a:noFill/>
            <a:miter lim="800000"/>
            <a:headEnd/>
            <a:tailEnd/>
          </a:ln>
        </p:spPr>
        <p:txBody>
          <a:bodyPr wrap="none" lIns="90487" tIns="44450" rIns="90487" bIns="44450">
            <a:spAutoFit/>
          </a:bodyPr>
          <a:lstStyle/>
          <a:p>
            <a:r>
              <a:rPr lang="en-US" sz="3600" b="1">
                <a:solidFill>
                  <a:schemeClr val="bg2"/>
                </a:solidFill>
                <a:effectLst>
                  <a:outerShdw blurRad="38100" dist="38100" dir="2700000" algn="tl">
                    <a:srgbClr val="000000"/>
                  </a:outerShdw>
                </a:effectLst>
                <a:latin typeface="Kruti Dev 010" charset="0"/>
              </a:rPr>
              <a:t>… tu;k=k;sa</a:t>
            </a:r>
          </a:p>
        </p:txBody>
      </p:sp>
      <p:sp>
        <p:nvSpPr>
          <p:cNvPr id="477191" name="Rectangle 7"/>
          <p:cNvSpPr>
            <a:spLocks noChangeArrowheads="1"/>
          </p:cNvSpPr>
          <p:nvPr/>
        </p:nvSpPr>
        <p:spPr bwMode="auto">
          <a:xfrm>
            <a:off x="3446463" y="2673350"/>
            <a:ext cx="2740025" cy="582613"/>
          </a:xfrm>
          <a:prstGeom prst="rect">
            <a:avLst/>
          </a:prstGeom>
          <a:noFill/>
          <a:ln w="12700">
            <a:noFill/>
            <a:miter lim="800000"/>
            <a:headEnd/>
            <a:tailEnd/>
          </a:ln>
        </p:spPr>
        <p:txBody>
          <a:bodyPr wrap="none" lIns="90487" tIns="44450" rIns="90487" bIns="44450">
            <a:spAutoFit/>
          </a:bodyPr>
          <a:lstStyle/>
          <a:p>
            <a:r>
              <a:rPr lang="en-US" sz="3200" b="1">
                <a:solidFill>
                  <a:schemeClr val="accent2"/>
                </a:solidFill>
                <a:effectLst>
                  <a:outerShdw blurRad="38100" dist="38100" dir="2700000" algn="tl">
                    <a:srgbClr val="000000"/>
                  </a:outerShdw>
                </a:effectLst>
                <a:latin typeface="Kruti Dev 010" charset="0"/>
              </a:rPr>
              <a:t>ƒŒŒ o"kZ@‡Œ]ŒŒŒ</a:t>
            </a:r>
          </a:p>
        </p:txBody>
      </p:sp>
      <p:sp>
        <p:nvSpPr>
          <p:cNvPr id="6759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759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759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759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59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67601" name="Text Box 37"/>
          <p:cNvSpPr txBox="1">
            <a:spLocks noChangeArrowheads="1"/>
          </p:cNvSpPr>
          <p:nvPr/>
        </p:nvSpPr>
        <p:spPr bwMode="auto">
          <a:xfrm>
            <a:off x="1883390" y="-22225"/>
            <a:ext cx="2129051" cy="523220"/>
          </a:xfrm>
          <a:prstGeom prst="rect">
            <a:avLst/>
          </a:prstGeom>
          <a:noFill/>
          <a:ln w="12700">
            <a:noFill/>
            <a:miter lim="800000"/>
            <a:headEnd/>
            <a:tailEnd/>
          </a:ln>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S PGothic" pitchFamily="34" charset="-128"/>
                <a:cs typeface="+mn-cs"/>
              </a:rPr>
              <a:t>,</a:t>
            </a:r>
            <a:r>
              <a:rPr lang="en-US" b="1" dirty="0" err="1">
                <a:ln>
                  <a:solidFill>
                    <a:schemeClr val="tx1">
                      <a:lumMod val="95000"/>
                    </a:schemeClr>
                  </a:solidFill>
                </a:ln>
                <a:solidFill>
                  <a:schemeClr val="tx1"/>
                </a:solidFill>
                <a:latin typeface="Kruti Dev 010" pitchFamily="2" charset="0"/>
                <a:ea typeface="MS PGothic" pitchFamily="34" charset="-128"/>
                <a:cs typeface="+mn-cs"/>
              </a:rPr>
              <a:t>tzk</a:t>
            </a:r>
            <a:r>
              <a:rPr lang="en-US" b="1" dirty="0">
                <a:ln>
                  <a:solidFill>
                    <a:schemeClr val="tx1">
                      <a:lumMod val="95000"/>
                    </a:schemeClr>
                  </a:solidFill>
                </a:ln>
                <a:solidFill>
                  <a:schemeClr val="tx1"/>
                </a:solidFill>
                <a:latin typeface="Kruti Dev 010" pitchFamily="2" charset="0"/>
                <a:ea typeface="MS PGothic" pitchFamily="34" charset="-128"/>
                <a:cs typeface="+mn-cs"/>
              </a:rPr>
              <a:t> </a:t>
            </a:r>
            <a:r>
              <a:rPr lang="en-US" b="1" dirty="0">
                <a:ln>
                  <a:solidFill>
                    <a:schemeClr val="tx1">
                      <a:lumMod val="95000"/>
                    </a:schemeClr>
                  </a:solidFill>
                </a:ln>
                <a:solidFill>
                  <a:schemeClr val="tx1"/>
                </a:solidFill>
                <a:latin typeface="Kruti Dev 010"/>
                <a:ea typeface="MS PGothic" pitchFamily="34" charset="-128"/>
                <a:cs typeface="+mn-cs"/>
              </a:rPr>
              <a:t>ƒ</a:t>
            </a:r>
            <a:r>
              <a:rPr lang="en-US" b="1" dirty="0">
                <a:ln>
                  <a:solidFill>
                    <a:schemeClr val="tx1">
                      <a:lumMod val="95000"/>
                    </a:schemeClr>
                  </a:solidFill>
                </a:ln>
                <a:solidFill>
                  <a:schemeClr val="tx1"/>
                </a:solidFill>
                <a:latin typeface="Kruti Dev 010" pitchFamily="2" charset="0"/>
                <a:ea typeface="MS PGothic" pitchFamily="34" charset="-128"/>
                <a:cs typeface="+mn-cs"/>
              </a:rPr>
              <a:t> ls </a:t>
            </a:r>
            <a:r>
              <a:rPr lang="en-US" b="1" dirty="0">
                <a:ln>
                  <a:solidFill>
                    <a:schemeClr val="tx1">
                      <a:lumMod val="95000"/>
                    </a:schemeClr>
                  </a:solidFill>
                </a:ln>
                <a:solidFill>
                  <a:schemeClr val="tx1"/>
                </a:solidFill>
                <a:latin typeface="Kruti Dev 010"/>
                <a:ea typeface="MS PGothic" pitchFamily="34" charset="-128"/>
                <a:cs typeface="+mn-cs"/>
              </a:rPr>
              <a:t>„</a:t>
            </a:r>
            <a:endParaRPr lang="en-US" b="1" dirty="0">
              <a:ln>
                <a:solidFill>
                  <a:schemeClr val="tx1">
                    <a:lumMod val="95000"/>
                  </a:schemeClr>
                </a:solidFill>
              </a:ln>
              <a:solidFill>
                <a:schemeClr val="tx1"/>
              </a:solidFill>
              <a:latin typeface="Kruti Dev 010" pitchFamily="2" charset="0"/>
              <a:ea typeface="MS PGothic" pitchFamily="34" charset="-128"/>
              <a:cs typeface="+mn-cs"/>
            </a:endParaRPr>
          </a:p>
        </p:txBody>
      </p:sp>
      <p:sp>
        <p:nvSpPr>
          <p:cNvPr id="67602" name="Text Box 129"/>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477331" name="Rectangle 147"/>
          <p:cNvSpPr>
            <a:spLocks noChangeArrowheads="1"/>
          </p:cNvSpPr>
          <p:nvPr/>
        </p:nvSpPr>
        <p:spPr bwMode="auto">
          <a:xfrm>
            <a:off x="8123238" y="654367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63</a:t>
            </a:r>
          </a:p>
        </p:txBody>
      </p:sp>
      <p:grpSp>
        <p:nvGrpSpPr>
          <p:cNvPr id="67604" name="Group 153"/>
          <p:cNvGrpSpPr>
            <a:grpSpLocks/>
          </p:cNvGrpSpPr>
          <p:nvPr/>
        </p:nvGrpSpPr>
        <p:grpSpPr bwMode="auto">
          <a:xfrm>
            <a:off x="889000" y="2374900"/>
            <a:ext cx="1727200" cy="1905000"/>
            <a:chOff x="560" y="1496"/>
            <a:chExt cx="1088" cy="1200"/>
          </a:xfrm>
        </p:grpSpPr>
        <p:sp>
          <p:nvSpPr>
            <p:cNvPr id="477338" name="Oval 154"/>
            <p:cNvSpPr>
              <a:spLocks noChangeArrowheads="1"/>
            </p:cNvSpPr>
            <p:nvPr/>
          </p:nvSpPr>
          <p:spPr bwMode="auto">
            <a:xfrm>
              <a:off x="560" y="1684"/>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7629"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w="12700">
              <a:solidFill>
                <a:srgbClr val="FFFF00"/>
              </a:solidFill>
              <a:round/>
              <a:headEnd/>
              <a:tailEnd/>
            </a:ln>
          </p:spPr>
          <p:txBody>
            <a:bodyPr wrap="none" anchor="ctr"/>
            <a:lstStyle/>
            <a:p>
              <a:endParaRPr lang="en-US">
                <a:latin typeface="Kruti Dev 010" charset="0"/>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5" name="Rectangle 11"/>
          <p:cNvSpPr>
            <a:spLocks noChangeArrowheads="1"/>
          </p:cNvSpPr>
          <p:nvPr/>
        </p:nvSpPr>
        <p:spPr bwMode="auto">
          <a:xfrm>
            <a:off x="977900" y="2670175"/>
            <a:ext cx="1844675"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 vkj </a:t>
            </a:r>
            <a:r>
              <a:rPr lang="en-US" sz="6000" dirty="0">
                <a:solidFill>
                  <a:srgbClr val="51DC00"/>
                </a:solidFill>
                <a:effectLst>
                  <a:outerShdw blurRad="38100" dist="38100" dir="2700000" algn="tl">
                    <a:srgbClr val="000000">
                      <a:alpha val="43137"/>
                    </a:srgbClr>
                  </a:outerShdw>
                </a:effectLst>
                <a:latin typeface="Kruti Dev 010" pitchFamily="2" charset="0"/>
                <a:ea typeface="+mn-ea"/>
                <a:cs typeface="+mn-cs"/>
              </a:rPr>
              <a:t>lh</a:t>
            </a:r>
          </a:p>
        </p:txBody>
      </p:sp>
      <p:grpSp>
        <p:nvGrpSpPr>
          <p:cNvPr id="67607" name="Group 45"/>
          <p:cNvGrpSpPr>
            <a:grpSpLocks/>
          </p:cNvGrpSpPr>
          <p:nvPr/>
        </p:nvGrpSpPr>
        <p:grpSpPr bwMode="auto">
          <a:xfrm>
            <a:off x="7961313" y="3416300"/>
            <a:ext cx="1160462" cy="1117600"/>
            <a:chOff x="7961313" y="3416300"/>
            <a:chExt cx="1160462" cy="1117600"/>
          </a:xfrm>
        </p:grpSpPr>
        <p:grpSp>
          <p:nvGrpSpPr>
            <p:cNvPr id="67612" name="Group 113"/>
            <p:cNvGrpSpPr>
              <a:grpSpLocks/>
            </p:cNvGrpSpPr>
            <p:nvPr/>
          </p:nvGrpSpPr>
          <p:grpSpPr bwMode="auto">
            <a:xfrm>
              <a:off x="7961313" y="3448050"/>
              <a:ext cx="1160462" cy="1085850"/>
              <a:chOff x="3555" y="2597"/>
              <a:chExt cx="731" cy="684"/>
            </a:xfrm>
          </p:grpSpPr>
          <p:sp>
            <p:nvSpPr>
              <p:cNvPr id="67616"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7617"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7618"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7619"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7620"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1"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2"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3"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4" name="Rectangle 125"/>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Kruti Dev 010" charset="0"/>
                </a:endParaRPr>
              </a:p>
            </p:txBody>
          </p:sp>
          <p:sp>
            <p:nvSpPr>
              <p:cNvPr id="67625"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7626"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7627" name="Rectangle 128"/>
              <p:cNvSpPr>
                <a:spLocks noChangeArrowheads="1"/>
              </p:cNvSpPr>
              <p:nvPr/>
            </p:nvSpPr>
            <p:spPr bwMode="auto">
              <a:xfrm>
                <a:off x="3555" y="2964"/>
                <a:ext cx="73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ƒŒŒo"kZ@‡ŒŒŒŒ</a:t>
                </a:r>
              </a:p>
            </p:txBody>
          </p:sp>
        </p:grpSp>
        <p:sp>
          <p:nvSpPr>
            <p:cNvPr id="67613" name="Rectangle 86"/>
            <p:cNvSpPr>
              <a:spLocks noChangeArrowheads="1"/>
            </p:cNvSpPr>
            <p:nvPr/>
          </p:nvSpPr>
          <p:spPr bwMode="auto">
            <a:xfrm>
              <a:off x="7991475" y="3416300"/>
              <a:ext cx="58028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sp>
          <p:nvSpPr>
            <p:cNvPr id="67614" name="Rectangle 89"/>
            <p:cNvSpPr>
              <a:spLocks noChangeArrowheads="1"/>
            </p:cNvSpPr>
            <p:nvPr/>
          </p:nvSpPr>
          <p:spPr bwMode="auto">
            <a:xfrm>
              <a:off x="8135938" y="3636963"/>
              <a:ext cx="6016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70 o"kZ</a:t>
              </a:r>
            </a:p>
          </p:txBody>
        </p:sp>
        <p:sp>
          <p:nvSpPr>
            <p:cNvPr id="67615" name="Rectangle 90"/>
            <p:cNvSpPr>
              <a:spLocks noChangeArrowheads="1"/>
            </p:cNvSpPr>
            <p:nvPr/>
          </p:nvSpPr>
          <p:spPr bwMode="auto">
            <a:xfrm>
              <a:off x="8154988" y="3814763"/>
              <a:ext cx="844782"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3 tu;k=k</a:t>
              </a:r>
            </a:p>
          </p:txBody>
        </p:sp>
      </p:grpSp>
      <p:sp>
        <p:nvSpPr>
          <p:cNvPr id="47" name="Rectangle 46"/>
          <p:cNvSpPr/>
          <p:nvPr/>
        </p:nvSpPr>
        <p:spPr>
          <a:xfrm>
            <a:off x="40204" y="-41292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7609" name="Rectangle 47"/>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7610"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46" name="Rectangle 45"/>
          <p:cNvSpPr/>
          <p:nvPr/>
        </p:nvSpPr>
        <p:spPr>
          <a:xfrm>
            <a:off x="229396" y="-74400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pic>
        <p:nvPicPr>
          <p:cNvPr id="68611"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8612"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1800">
              <a:latin typeface="Kruti Dev 010" charset="0"/>
            </a:endParaRPr>
          </a:p>
        </p:txBody>
      </p:sp>
      <p:sp>
        <p:nvSpPr>
          <p:cNvPr id="546833" name="Text Box 17"/>
          <p:cNvSpPr txBox="1">
            <a:spLocks noChangeArrowheads="1"/>
          </p:cNvSpPr>
          <p:nvPr/>
        </p:nvSpPr>
        <p:spPr bwMode="auto">
          <a:xfrm>
            <a:off x="1126413" y="520372"/>
            <a:ext cx="7544621" cy="101566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6000" b="1" dirty="0">
                <a:ln>
                  <a:solidFill>
                    <a:srgbClr val="00FFFF"/>
                  </a:solidFill>
                </a:ln>
                <a:solidFill>
                  <a:srgbClr val="25F7FA"/>
                </a:solidFill>
                <a:effectLst>
                  <a:outerShdw blurRad="38100" dist="38100" dir="2700000" algn="tl">
                    <a:srgbClr val="000000">
                      <a:alpha val="43137"/>
                    </a:srgbClr>
                  </a:outerShdw>
                </a:effectLst>
                <a:latin typeface="Kruti Dev 010" pitchFamily="2" charset="0"/>
                <a:ea typeface="+mn-ea"/>
                <a:cs typeface="+mn-cs"/>
              </a:rPr>
              <a:t>‡</a:t>
            </a:r>
            <a:r>
              <a:rPr lang="en-US" sz="6000" b="1" dirty="0">
                <a:ln>
                  <a:solidFill>
                    <a:srgbClr val="00FFFF"/>
                  </a:solidFill>
                </a:ln>
                <a:solidFill>
                  <a:srgbClr val="25F7FA"/>
                </a:solidFill>
                <a:effectLst>
                  <a:outerShdw blurRad="38100" dist="38100" dir="2700000" algn="tl">
                    <a:srgbClr val="000000">
                      <a:alpha val="43137"/>
                    </a:srgbClr>
                  </a:outerShdw>
                </a:effectLst>
                <a:latin typeface="Kruti Dev 010"/>
                <a:ea typeface="+mn-ea"/>
                <a:cs typeface="+mn-cs"/>
              </a:rPr>
              <a:t>Œ]ŒŒŒ</a:t>
            </a:r>
            <a:r>
              <a:rPr lang="en-US" sz="6000" b="1" dirty="0">
                <a:ln>
                  <a:solidFill>
                    <a:srgbClr val="00FFFF"/>
                  </a:solidFill>
                </a:ln>
                <a:solidFill>
                  <a:srgbClr val="25F7FA"/>
                </a:solidFill>
                <a:effectLst>
                  <a:outerShdw blurRad="38100" dist="38100" dir="2700000" algn="tl">
                    <a:srgbClr val="000000">
                      <a:alpha val="43137"/>
                    </a:srgbClr>
                  </a:outerShdw>
                </a:effectLst>
                <a:latin typeface="Kruti Dev 010" pitchFamily="2" charset="0"/>
                <a:ea typeface="+mn-ea"/>
                <a:cs typeface="+mn-cs"/>
              </a:rPr>
              <a:t> yksx okil ykSVs!</a:t>
            </a:r>
          </a:p>
        </p:txBody>
      </p:sp>
      <p:sp>
        <p:nvSpPr>
          <p:cNvPr id="546834" name="Text Box 18"/>
          <p:cNvSpPr txBox="1">
            <a:spLocks noChangeArrowheads="1"/>
          </p:cNvSpPr>
          <p:nvPr/>
        </p:nvSpPr>
        <p:spPr bwMode="auto">
          <a:xfrm>
            <a:off x="923595" y="1647496"/>
            <a:ext cx="6754211" cy="415498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6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fdarq vf/kd la[;k esa yksx ogha :d x;s vkSj yksxksa ds ykSVus esa </a:t>
            </a:r>
            <a:r>
              <a:rPr lang="en-US" sz="6600" b="1" i="1" u="sng"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foÙkh; </a:t>
            </a:r>
            <a:r>
              <a:rPr lang="en-US" sz="66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lgk;rk dh</a:t>
            </a:r>
          </a:p>
        </p:txBody>
      </p:sp>
      <p:sp>
        <p:nvSpPr>
          <p:cNvPr id="546849" name="Rectangle 33"/>
          <p:cNvSpPr>
            <a:spLocks noChangeArrowheads="1"/>
          </p:cNvSpPr>
          <p:nvPr/>
        </p:nvSpPr>
        <p:spPr bwMode="auto">
          <a:xfrm>
            <a:off x="7759700" y="6226175"/>
            <a:ext cx="184150" cy="307975"/>
          </a:xfrm>
          <a:prstGeom prst="rect">
            <a:avLst/>
          </a:prstGeom>
          <a:noFill/>
          <a:ln w="12700">
            <a:noFill/>
            <a:miter lim="800000"/>
            <a:headEnd/>
            <a:tailEnd/>
          </a:ln>
          <a:effectLst/>
        </p:spPr>
        <p:txBody>
          <a:bodyPr wrap="none">
            <a:spAutoFit/>
          </a:bodyPr>
          <a:lstStyle/>
          <a:p>
            <a:pPr>
              <a:defRPr/>
            </a:pPr>
            <a:endParaRPr lang="en-US" sz="14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68616" name="Text Box 34"/>
          <p:cNvSpPr txBox="1">
            <a:spLocks noChangeArrowheads="1"/>
          </p:cNvSpPr>
          <p:nvPr/>
        </p:nvSpPr>
        <p:spPr bwMode="auto">
          <a:xfrm>
            <a:off x="533400" y="6483350"/>
            <a:ext cx="199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400" b="1">
              <a:solidFill>
                <a:schemeClr val="tx1"/>
              </a:solidFill>
              <a:latin typeface="Kruti Dev 010" charset="0"/>
            </a:endParaRPr>
          </a:p>
        </p:txBody>
      </p:sp>
      <p:sp>
        <p:nvSpPr>
          <p:cNvPr id="68617" name="Text Box 98"/>
          <p:cNvSpPr txBox="1">
            <a:spLocks noChangeArrowheads="1"/>
          </p:cNvSpPr>
          <p:nvPr/>
        </p:nvSpPr>
        <p:spPr bwMode="auto">
          <a:xfrm>
            <a:off x="8721725" y="90488"/>
            <a:ext cx="273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rgbClr val="FFA27C"/>
                </a:solidFill>
                <a:latin typeface="Kruti Dev 010" charset="0"/>
              </a:rPr>
              <a:t> </a:t>
            </a:r>
          </a:p>
        </p:txBody>
      </p:sp>
      <p:sp>
        <p:nvSpPr>
          <p:cNvPr id="546916" name="Rectangle 100"/>
          <p:cNvSpPr>
            <a:spLocks noChangeArrowheads="1"/>
          </p:cNvSpPr>
          <p:nvPr/>
        </p:nvSpPr>
        <p:spPr bwMode="auto">
          <a:xfrm>
            <a:off x="8113713" y="6540500"/>
            <a:ext cx="284162" cy="230188"/>
          </a:xfrm>
          <a:prstGeom prst="rect">
            <a:avLst/>
          </a:prstGeom>
          <a:noFill/>
          <a:ln w="12700">
            <a:noFill/>
            <a:miter lim="800000"/>
            <a:headEnd/>
            <a:tailEnd/>
          </a:ln>
          <a:effectLst/>
        </p:spPr>
        <p:txBody>
          <a:bodyPr wrap="none" anchor="ctr">
            <a:spAutoFit/>
          </a:bodyPr>
          <a:lstStyle/>
          <a:p>
            <a:pPr algn="ctr"/>
            <a:r>
              <a:rPr lang="en-US" sz="900" b="1">
                <a:solidFill>
                  <a:schemeClr val="tx1"/>
                </a:solidFill>
                <a:effectLst>
                  <a:outerShdw blurRad="38100" dist="38100" dir="2700000" algn="tl">
                    <a:srgbClr val="000000"/>
                  </a:outerShdw>
                </a:effectLst>
                <a:latin typeface="Kruti Dev 010" charset="0"/>
              </a:rPr>
              <a:t>64</a:t>
            </a:r>
          </a:p>
        </p:txBody>
      </p:sp>
      <p:sp>
        <p:nvSpPr>
          <p:cNvPr id="68619" name="Text Box 101"/>
          <p:cNvSpPr txBox="1">
            <a:spLocks noChangeArrowheads="1"/>
          </p:cNvSpPr>
          <p:nvPr/>
        </p:nvSpPr>
        <p:spPr bwMode="auto">
          <a:xfrm>
            <a:off x="1765299" y="0"/>
            <a:ext cx="2301733" cy="461665"/>
          </a:xfrm>
          <a:prstGeom prst="rect">
            <a:avLst/>
          </a:prstGeom>
          <a:noFill/>
          <a:ln w="12700">
            <a:noFill/>
            <a:miter lim="800000"/>
            <a:headEnd/>
            <a:tailEnd/>
          </a:ln>
        </p:spPr>
        <p:txBody>
          <a:bodyPr>
            <a:spAutoFit/>
          </a:bodyPr>
          <a:lstStyle/>
          <a:p>
            <a:pPr>
              <a:spcBef>
                <a:spcPct val="50000"/>
              </a:spcBef>
              <a:defRPr/>
            </a:pPr>
            <a:r>
              <a:rPr lang="en-US" sz="2400" b="1" dirty="0">
                <a:ln>
                  <a:solidFill>
                    <a:schemeClr val="tx1">
                      <a:lumMod val="95000"/>
                    </a:schemeClr>
                  </a:solidFill>
                </a:ln>
                <a:solidFill>
                  <a:schemeClr val="tx1"/>
                </a:solidFill>
                <a:latin typeface="Kruti Dev 010" pitchFamily="2" charset="0"/>
                <a:ea typeface="MS PGothic" pitchFamily="34" charset="-128"/>
                <a:cs typeface="+mn-cs"/>
              </a:rPr>
              <a:t>   ,</a:t>
            </a:r>
            <a:r>
              <a:rPr lang="en-US" sz="2400" b="1" dirty="0" err="1">
                <a:ln>
                  <a:solidFill>
                    <a:schemeClr val="tx1">
                      <a:lumMod val="95000"/>
                    </a:schemeClr>
                  </a:solidFill>
                </a:ln>
                <a:solidFill>
                  <a:schemeClr val="tx1"/>
                </a:solidFill>
                <a:latin typeface="Kruti Dev 010" pitchFamily="2" charset="0"/>
                <a:ea typeface="MS PGothic" pitchFamily="34" charset="-128"/>
                <a:cs typeface="+mn-cs"/>
              </a:rPr>
              <a:t>tzk</a:t>
            </a:r>
            <a:r>
              <a:rPr lang="en-US" sz="2400" b="1" dirty="0">
                <a:ln>
                  <a:solidFill>
                    <a:schemeClr val="tx1">
                      <a:lumMod val="95000"/>
                    </a:schemeClr>
                  </a:solidFill>
                </a:ln>
                <a:solidFill>
                  <a:schemeClr val="tx1"/>
                </a:solidFill>
                <a:latin typeface="Kruti Dev 010" pitchFamily="2" charset="0"/>
                <a:ea typeface="MS PGothic" pitchFamily="34" charset="-128"/>
                <a:cs typeface="+mn-cs"/>
              </a:rPr>
              <a:t> ƒ%</a:t>
            </a:r>
            <a:r>
              <a:rPr lang="en-US" sz="2400" b="1" dirty="0">
                <a:ln>
                  <a:solidFill>
                    <a:schemeClr val="tx1">
                      <a:lumMod val="95000"/>
                    </a:schemeClr>
                  </a:solidFill>
                </a:ln>
                <a:solidFill>
                  <a:schemeClr val="tx1"/>
                </a:solidFill>
                <a:latin typeface="Kruti Dev 010"/>
                <a:ea typeface="MS PGothic" pitchFamily="34" charset="-128"/>
                <a:cs typeface="+mn-cs"/>
              </a:rPr>
              <a:t>†</a:t>
            </a:r>
            <a:endParaRPr lang="en-US" sz="2400" b="1" dirty="0">
              <a:ln>
                <a:solidFill>
                  <a:schemeClr val="tx1">
                    <a:lumMod val="95000"/>
                  </a:schemeClr>
                </a:solidFill>
              </a:ln>
              <a:solidFill>
                <a:schemeClr val="tx1"/>
              </a:solidFill>
              <a:latin typeface="Kruti Dev 010" pitchFamily="2" charset="0"/>
              <a:ea typeface="MS PGothic" pitchFamily="34" charset="-128"/>
              <a:cs typeface="+mn-cs"/>
            </a:endParaRPr>
          </a:p>
        </p:txBody>
      </p:sp>
      <p:sp>
        <p:nvSpPr>
          <p:cNvPr id="68620" name="Text Box 104"/>
          <p:cNvSpPr txBox="1">
            <a:spLocks noChangeArrowheads="1"/>
          </p:cNvSpPr>
          <p:nvPr/>
        </p:nvSpPr>
        <p:spPr bwMode="auto">
          <a:xfrm>
            <a:off x="8594725" y="6488113"/>
            <a:ext cx="261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400" b="1">
                <a:solidFill>
                  <a:schemeClr val="tx1"/>
                </a:solidFill>
                <a:latin typeface="Kruti Dev 010" charset="0"/>
              </a:rPr>
              <a:t>1</a:t>
            </a:r>
            <a:endParaRPr lang="en-US" sz="1400">
              <a:solidFill>
                <a:srgbClr val="FFA27C"/>
              </a:solidFill>
              <a:latin typeface="Kruti Dev 010" charset="0"/>
            </a:endParaRPr>
          </a:p>
        </p:txBody>
      </p:sp>
      <p:grpSp>
        <p:nvGrpSpPr>
          <p:cNvPr id="68621" name="Group 113"/>
          <p:cNvGrpSpPr>
            <a:grpSpLocks/>
          </p:cNvGrpSpPr>
          <p:nvPr/>
        </p:nvGrpSpPr>
        <p:grpSpPr bwMode="auto">
          <a:xfrm>
            <a:off x="7961313" y="3448050"/>
            <a:ext cx="1160462" cy="1085850"/>
            <a:chOff x="3555" y="2597"/>
            <a:chExt cx="731" cy="684"/>
          </a:xfrm>
        </p:grpSpPr>
        <p:sp>
          <p:nvSpPr>
            <p:cNvPr id="68626"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400">
                <a:latin typeface="Kruti Dev 010" charset="0"/>
              </a:endParaRPr>
            </a:p>
          </p:txBody>
        </p:sp>
        <p:sp>
          <p:nvSpPr>
            <p:cNvPr id="68627"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400">
                <a:latin typeface="Kruti Dev 010" charset="0"/>
              </a:endParaRPr>
            </a:p>
          </p:txBody>
        </p:sp>
        <p:sp>
          <p:nvSpPr>
            <p:cNvPr id="68628"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400">
                <a:latin typeface="Kruti Dev 010" charset="0"/>
              </a:endParaRPr>
            </a:p>
          </p:txBody>
        </p:sp>
        <p:sp>
          <p:nvSpPr>
            <p:cNvPr id="68629"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sz="2400">
                <a:latin typeface="Kruti Dev 010" charset="0"/>
              </a:endParaRPr>
            </a:p>
          </p:txBody>
        </p:sp>
        <p:sp>
          <p:nvSpPr>
            <p:cNvPr id="68630"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1"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2"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3"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4" name="Rectangle 125"/>
            <p:cNvSpPr>
              <a:spLocks noChangeArrowheads="1"/>
            </p:cNvSpPr>
            <p:nvPr/>
          </p:nvSpPr>
          <p:spPr bwMode="auto">
            <a:xfrm>
              <a:off x="3676" y="3115"/>
              <a:ext cx="52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900" b="1">
                <a:solidFill>
                  <a:srgbClr val="000000"/>
                </a:solidFill>
                <a:latin typeface="Kruti Dev 010" charset="0"/>
              </a:endParaRPr>
            </a:p>
          </p:txBody>
        </p:sp>
        <p:sp>
          <p:nvSpPr>
            <p:cNvPr id="68635"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68636"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68637" name="Rectangle 128"/>
            <p:cNvSpPr>
              <a:spLocks noChangeArrowheads="1"/>
            </p:cNvSpPr>
            <p:nvPr/>
          </p:nvSpPr>
          <p:spPr bwMode="auto">
            <a:xfrm>
              <a:off x="3555" y="2964"/>
              <a:ext cx="73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ƒŒŒ o"kZ@‡ŒŒŒŒ</a:t>
              </a:r>
            </a:p>
          </p:txBody>
        </p:sp>
      </p:grpSp>
      <p:sp>
        <p:nvSpPr>
          <p:cNvPr id="68622" name="Rectangle 86"/>
          <p:cNvSpPr>
            <a:spLocks noChangeArrowheads="1"/>
          </p:cNvSpPr>
          <p:nvPr/>
        </p:nvSpPr>
        <p:spPr bwMode="auto">
          <a:xfrm>
            <a:off x="7991475" y="3416300"/>
            <a:ext cx="5191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nklrk</a:t>
            </a:r>
          </a:p>
        </p:txBody>
      </p:sp>
      <p:sp>
        <p:nvSpPr>
          <p:cNvPr id="68623" name="Rectangle 89"/>
          <p:cNvSpPr>
            <a:spLocks noChangeArrowheads="1"/>
          </p:cNvSpPr>
          <p:nvPr/>
        </p:nvSpPr>
        <p:spPr bwMode="auto">
          <a:xfrm>
            <a:off x="8135938" y="3636963"/>
            <a:ext cx="5603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‰Œ o"kZ</a:t>
            </a:r>
          </a:p>
        </p:txBody>
      </p:sp>
      <p:sp>
        <p:nvSpPr>
          <p:cNvPr id="68624" name="Rectangle 90"/>
          <p:cNvSpPr>
            <a:spLocks noChangeArrowheads="1"/>
          </p:cNvSpPr>
          <p:nvPr/>
        </p:nvSpPr>
        <p:spPr bwMode="auto">
          <a:xfrm>
            <a:off x="8154988" y="3814763"/>
            <a:ext cx="747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 tu;k=k</a:t>
            </a:r>
          </a:p>
        </p:txBody>
      </p:sp>
      <p:sp>
        <p:nvSpPr>
          <p:cNvPr id="68625" name="Text Box 75"/>
          <p:cNvSpPr txBox="1">
            <a:spLocks noChangeArrowheads="1"/>
          </p:cNvSpPr>
          <p:nvPr/>
        </p:nvSpPr>
        <p:spPr bwMode="auto">
          <a:xfrm>
            <a:off x="6491288" y="6221413"/>
            <a:ext cx="207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600" b="1">
                <a:solidFill>
                  <a:schemeClr val="tx1"/>
                </a:solidFill>
                <a:latin typeface="Kruti Dev 010" charset="0"/>
              </a:rPr>
              <a:t>सहायक पुस्तक</a:t>
            </a:r>
            <a:r>
              <a:rPr lang="en-US" sz="1600" b="1">
                <a:solidFill>
                  <a:schemeClr val="tx1"/>
                </a:solidFill>
                <a:latin typeface="Kruti Dev 010" charset="0"/>
              </a:rPr>
              <a:t> </a:t>
            </a:r>
            <a:r>
              <a:rPr lang="hi-in" sz="1600" b="1">
                <a:solidFill>
                  <a:schemeClr val="tx1"/>
                </a:solidFill>
                <a:latin typeface="Kruti Dev 010" charset="0"/>
              </a:rPr>
              <a:t>३१</a:t>
            </a:r>
            <a:r>
              <a:rPr lang="en-US" sz="1600" b="1">
                <a:solidFill>
                  <a:schemeClr val="tx1"/>
                </a:solidFill>
                <a:latin typeface="Kruti Dev 010" charset="0"/>
              </a:rPr>
              <a:t>−</a:t>
            </a:r>
            <a:r>
              <a:rPr lang="hi-in" sz="1600" b="1">
                <a:solidFill>
                  <a:schemeClr val="tx1"/>
                </a:solidFill>
                <a:latin typeface="Kruti Dev 010" charset="0"/>
              </a:rPr>
              <a:t>३२</a:t>
            </a:r>
            <a:endParaRPr lang="en-US" sz="1600" b="1">
              <a:solidFill>
                <a:schemeClr val="tx1"/>
              </a:solidFill>
              <a:latin typeface="Kruti Dev 010" charset="0"/>
            </a:endParaRPr>
          </a:p>
          <a:p>
            <a:pPr algn="ctr">
              <a:spcBef>
                <a:spcPct val="50000"/>
              </a:spcBef>
            </a:pPr>
            <a:endParaRPr lang="en-US" sz="16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963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9636"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9637"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545829" name="Text Box 37"/>
          <p:cNvSpPr txBox="1">
            <a:spLocks noChangeArrowheads="1"/>
          </p:cNvSpPr>
          <p:nvPr/>
        </p:nvSpPr>
        <p:spPr bwMode="auto">
          <a:xfrm>
            <a:off x="1754188" y="-34925"/>
            <a:ext cx="595788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err="1">
                <a:ln>
                  <a:solidFill>
                    <a:schemeClr val="tx1">
                      <a:lumMod val="95000"/>
                    </a:schemeClr>
                  </a:solidFill>
                </a:ln>
                <a:solidFill>
                  <a:schemeClr val="tx1"/>
                </a:solidFill>
                <a:latin typeface="Kruti Dev 010" pitchFamily="2" charset="0"/>
                <a:ea typeface="+mn-ea"/>
                <a:cs typeface="+mn-cs"/>
              </a:rPr>
              <a:t>f;eZ</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tzk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ugsek;kg</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545833" name="Text Box 41"/>
          <p:cNvSpPr txBox="1">
            <a:spLocks noChangeArrowheads="1"/>
          </p:cNvSpPr>
          <p:nvPr/>
        </p:nvSpPr>
        <p:spPr bwMode="auto">
          <a:xfrm>
            <a:off x="1573213" y="1851025"/>
            <a:ext cx="1190625" cy="7080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dirty="0">
                <a:ln>
                  <a:solidFill>
                    <a:srgbClr val="FFFFFF"/>
                  </a:solidFill>
                </a:ln>
                <a:solidFill>
                  <a:schemeClr val="tx1"/>
                </a:solidFill>
                <a:latin typeface="Kruti Dev 010" pitchFamily="2" charset="0"/>
                <a:ea typeface="+mn-ea"/>
                <a:cs typeface="+mn-cs"/>
              </a:rPr>
              <a:t>,tzk</a:t>
            </a:r>
          </a:p>
        </p:txBody>
      </p:sp>
      <p:sp>
        <p:nvSpPr>
          <p:cNvPr id="545834" name="Text Box 42"/>
          <p:cNvSpPr txBox="1">
            <a:spLocks noChangeArrowheads="1"/>
          </p:cNvSpPr>
          <p:nvPr/>
        </p:nvSpPr>
        <p:spPr bwMode="auto">
          <a:xfrm>
            <a:off x="690453" y="4260741"/>
            <a:ext cx="4071937" cy="7080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dirty="0">
                <a:ln>
                  <a:solidFill>
                    <a:srgbClr val="FFFFFF"/>
                  </a:solidFill>
                </a:ln>
                <a:solidFill>
                  <a:schemeClr val="tx1"/>
                </a:solidFill>
                <a:latin typeface="Kruti Dev 010" pitchFamily="2" charset="0"/>
                <a:ea typeface="+mn-ea"/>
                <a:cs typeface="+mn-cs"/>
              </a:rPr>
              <a:t>ugsek;kg</a:t>
            </a:r>
          </a:p>
        </p:txBody>
      </p:sp>
      <p:sp>
        <p:nvSpPr>
          <p:cNvPr id="69641"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69642" name="Text Box 109"/>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69643" name="Text Box 110"/>
          <p:cNvSpPr txBox="1">
            <a:spLocks noChangeArrowheads="1"/>
          </p:cNvSpPr>
          <p:nvPr/>
        </p:nvSpPr>
        <p:spPr bwMode="auto">
          <a:xfrm>
            <a:off x="8602663" y="6477000"/>
            <a:ext cx="273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4</a:t>
            </a:r>
            <a:endParaRPr lang="en-US" sz="1600">
              <a:solidFill>
                <a:srgbClr val="FFA27C"/>
              </a:solidFill>
              <a:latin typeface="Kruti Dev 010" charset="0"/>
            </a:endParaRPr>
          </a:p>
        </p:txBody>
      </p:sp>
      <p:sp>
        <p:nvSpPr>
          <p:cNvPr id="545904" name="Rectangle 112"/>
          <p:cNvSpPr>
            <a:spLocks noChangeArrowheads="1"/>
          </p:cNvSpPr>
          <p:nvPr/>
        </p:nvSpPr>
        <p:spPr bwMode="auto">
          <a:xfrm>
            <a:off x="8116888" y="6535738"/>
            <a:ext cx="293687" cy="246062"/>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65</a:t>
            </a:r>
          </a:p>
        </p:txBody>
      </p:sp>
      <p:grpSp>
        <p:nvGrpSpPr>
          <p:cNvPr id="2"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9683"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w="12700">
              <a:solidFill>
                <a:srgbClr val="FFFF00"/>
              </a:solidFill>
              <a:round/>
              <a:headEnd/>
              <a:tailEnd/>
            </a:ln>
          </p:spPr>
          <p:txBody>
            <a:bodyPr wrap="none" anchor="ctr"/>
            <a:lstStyle/>
            <a:p>
              <a:endParaRPr lang="en-US">
                <a:latin typeface="Kruti Dev 010" charset="0"/>
              </a:endParaRPr>
            </a:p>
          </p:txBody>
        </p:sp>
        <p:sp>
          <p:nvSpPr>
            <p:cNvPr id="545909" name="Rectangle 117"/>
            <p:cNvSpPr>
              <a:spLocks noChangeArrowheads="1"/>
            </p:cNvSpPr>
            <p:nvPr/>
          </p:nvSpPr>
          <p:spPr bwMode="auto">
            <a:xfrm>
              <a:off x="616" y="1682"/>
              <a:ext cx="1162" cy="987"/>
            </a:xfrm>
            <a:prstGeom prst="rect">
              <a:avLst/>
            </a:prstGeom>
            <a:noFill/>
            <a:ln w="12700">
              <a:solidFill>
                <a:srgbClr val="FFFF00"/>
              </a:solid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ln>
                    <a:solidFill>
                      <a:srgbClr val="FFFF00"/>
                    </a:solidFill>
                  </a:ln>
                  <a:solidFill>
                    <a:srgbClr val="FFFF00"/>
                  </a:solidFill>
                  <a:latin typeface="Kruti Dev 010" pitchFamily="2" charset="0"/>
                  <a:ea typeface="+mn-ea"/>
                  <a:cs typeface="+mn-cs"/>
                </a:rPr>
                <a:t>, vkj </a:t>
              </a:r>
              <a:r>
                <a:rPr lang="en-US" sz="6000" dirty="0">
                  <a:solidFill>
                    <a:srgbClr val="51DC00"/>
                  </a:solidFill>
                  <a:latin typeface="Kruti Dev 010" pitchFamily="2" charset="0"/>
                  <a:ea typeface="+mn-ea"/>
                  <a:cs typeface="+mn-cs"/>
                </a:rPr>
                <a:t>lh</a:t>
              </a:r>
            </a:p>
          </p:txBody>
        </p:sp>
      </p:grpSp>
      <p:grpSp>
        <p:nvGrpSpPr>
          <p:cNvPr id="69646" name="Group 51"/>
          <p:cNvGrpSpPr>
            <a:grpSpLocks/>
          </p:cNvGrpSpPr>
          <p:nvPr/>
        </p:nvGrpSpPr>
        <p:grpSpPr bwMode="auto">
          <a:xfrm>
            <a:off x="3084513" y="996950"/>
            <a:ext cx="3133725" cy="3270250"/>
            <a:chOff x="3084513" y="996950"/>
            <a:chExt cx="3133829" cy="3270250"/>
          </a:xfrm>
        </p:grpSpPr>
        <p:sp>
          <p:nvSpPr>
            <p:cNvPr id="6966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45795" name="Rectangle 3"/>
            <p:cNvSpPr>
              <a:spLocks noChangeArrowheads="1"/>
            </p:cNvSpPr>
            <p:nvPr/>
          </p:nvSpPr>
          <p:spPr bwMode="auto">
            <a:xfrm>
              <a:off x="3098800" y="1371600"/>
              <a:ext cx="3048101"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69671" name="Rectangle 4"/>
            <p:cNvSpPr>
              <a:spLocks noChangeArrowheads="1"/>
            </p:cNvSpPr>
            <p:nvPr/>
          </p:nvSpPr>
          <p:spPr bwMode="auto">
            <a:xfrm>
              <a:off x="3084513" y="996950"/>
              <a:ext cx="973022"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nklrk</a:t>
              </a:r>
            </a:p>
          </p:txBody>
        </p:sp>
        <p:sp>
          <p:nvSpPr>
            <p:cNvPr id="69672" name="Rectangle 5"/>
            <p:cNvSpPr>
              <a:spLocks noChangeArrowheads="1"/>
            </p:cNvSpPr>
            <p:nvPr/>
          </p:nvSpPr>
          <p:spPr bwMode="auto">
            <a:xfrm>
              <a:off x="3949700" y="1706563"/>
              <a:ext cx="1319271"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‰Œ o"kZ</a:t>
              </a:r>
            </a:p>
          </p:txBody>
        </p:sp>
        <p:sp>
          <p:nvSpPr>
            <p:cNvPr id="69673" name="Rectangle 6"/>
            <p:cNvSpPr>
              <a:spLocks noChangeArrowheads="1"/>
            </p:cNvSpPr>
            <p:nvPr/>
          </p:nvSpPr>
          <p:spPr bwMode="auto">
            <a:xfrm>
              <a:off x="3706813" y="2184400"/>
              <a:ext cx="2367635"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 … tu;k=k;sa</a:t>
              </a:r>
            </a:p>
          </p:txBody>
        </p:sp>
        <p:sp>
          <p:nvSpPr>
            <p:cNvPr id="69674" name="Rectangle 7"/>
            <p:cNvSpPr>
              <a:spLocks noChangeArrowheads="1"/>
            </p:cNvSpPr>
            <p:nvPr/>
          </p:nvSpPr>
          <p:spPr bwMode="auto">
            <a:xfrm>
              <a:off x="3252788" y="2641600"/>
              <a:ext cx="2965554"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ƒŒŒ o"kZ@‡ŒŒŒŒ</a:t>
              </a:r>
            </a:p>
          </p:txBody>
        </p:sp>
        <p:sp>
          <p:nvSpPr>
            <p:cNvPr id="69675" name="Rectangle 8"/>
            <p:cNvSpPr>
              <a:spLocks noChangeArrowheads="1"/>
            </p:cNvSpPr>
            <p:nvPr/>
          </p:nvSpPr>
          <p:spPr bwMode="auto">
            <a:xfrm>
              <a:off x="3783013" y="3200400"/>
              <a:ext cx="195566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tsM - bZ - ,u</a:t>
              </a:r>
            </a:p>
          </p:txBody>
        </p:sp>
        <p:sp>
          <p:nvSpPr>
            <p:cNvPr id="6967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967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7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7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8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5916" name="Oval 124"/>
            <p:cNvSpPr>
              <a:spLocks noChangeArrowheads="1"/>
            </p:cNvSpPr>
            <p:nvPr/>
          </p:nvSpPr>
          <p:spPr bwMode="auto">
            <a:xfrm>
              <a:off x="3238505" y="3154363"/>
              <a:ext cx="2573423"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45917" name="Text Box 125"/>
          <p:cNvSpPr txBox="1">
            <a:spLocks noChangeArrowheads="1"/>
          </p:cNvSpPr>
          <p:nvPr/>
        </p:nvSpPr>
        <p:spPr bwMode="auto">
          <a:xfrm>
            <a:off x="2344738" y="469900"/>
            <a:ext cx="3748087" cy="7080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4000" b="1" dirty="0">
                <a:ln>
                  <a:solidFill>
                    <a:srgbClr val="FFFFFF"/>
                  </a:solidFill>
                </a:ln>
                <a:solidFill>
                  <a:schemeClr val="tx1"/>
                </a:solidFill>
                <a:latin typeface="Kruti Dev 010" pitchFamily="2" charset="0"/>
                <a:ea typeface="+mn-ea"/>
                <a:cs typeface="+mn-cs"/>
              </a:rPr>
              <a:t>t:Ccsy</a:t>
            </a:r>
          </a:p>
        </p:txBody>
      </p:sp>
      <p:grpSp>
        <p:nvGrpSpPr>
          <p:cNvPr id="69648" name="Group 50"/>
          <p:cNvGrpSpPr>
            <a:grpSpLocks/>
          </p:cNvGrpSpPr>
          <p:nvPr/>
        </p:nvGrpSpPr>
        <p:grpSpPr bwMode="auto">
          <a:xfrm>
            <a:off x="7961313" y="3416300"/>
            <a:ext cx="1160462" cy="1117600"/>
            <a:chOff x="7961313" y="3416300"/>
            <a:chExt cx="1160462" cy="1117600"/>
          </a:xfrm>
        </p:grpSpPr>
        <p:grpSp>
          <p:nvGrpSpPr>
            <p:cNvPr id="69653" name="Group 93"/>
            <p:cNvGrpSpPr>
              <a:grpSpLocks/>
            </p:cNvGrpSpPr>
            <p:nvPr/>
          </p:nvGrpSpPr>
          <p:grpSpPr bwMode="auto">
            <a:xfrm>
              <a:off x="8023225" y="3448050"/>
              <a:ext cx="969963" cy="1085850"/>
              <a:chOff x="3594" y="2597"/>
              <a:chExt cx="611" cy="684"/>
            </a:xfrm>
          </p:grpSpPr>
          <p:sp>
            <p:nvSpPr>
              <p:cNvPr id="69658"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9659"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9660"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9661"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9662"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63"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64"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65"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9666" name="Rectangle 105"/>
              <p:cNvSpPr>
                <a:spLocks noChangeArrowheads="1"/>
              </p:cNvSpPr>
              <p:nvPr/>
            </p:nvSpPr>
            <p:spPr bwMode="auto">
              <a:xfrm>
                <a:off x="3676" y="308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Kruti Dev 010" charset="0"/>
                  </a:rPr>
                  <a:t>tsM - bZ - ,u</a:t>
                </a:r>
              </a:p>
            </p:txBody>
          </p:sp>
          <p:sp>
            <p:nvSpPr>
              <p:cNvPr id="69667"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9668"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sp>
          <p:nvSpPr>
            <p:cNvPr id="69654" name="Rectangle 86"/>
            <p:cNvSpPr>
              <a:spLocks noChangeArrowheads="1"/>
            </p:cNvSpPr>
            <p:nvPr/>
          </p:nvSpPr>
          <p:spPr bwMode="auto">
            <a:xfrm>
              <a:off x="7991475" y="3416300"/>
              <a:ext cx="58028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sp>
          <p:nvSpPr>
            <p:cNvPr id="69655" name="Rectangle 89"/>
            <p:cNvSpPr>
              <a:spLocks noChangeArrowheads="1"/>
            </p:cNvSpPr>
            <p:nvPr/>
          </p:nvSpPr>
          <p:spPr bwMode="auto">
            <a:xfrm>
              <a:off x="8135938" y="3636963"/>
              <a:ext cx="54983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‰Œo"kZ</a:t>
              </a:r>
            </a:p>
          </p:txBody>
        </p:sp>
        <p:sp>
          <p:nvSpPr>
            <p:cNvPr id="69656" name="Rectangle 90"/>
            <p:cNvSpPr>
              <a:spLocks noChangeArrowheads="1"/>
            </p:cNvSpPr>
            <p:nvPr/>
          </p:nvSpPr>
          <p:spPr bwMode="auto">
            <a:xfrm>
              <a:off x="8154988" y="3814763"/>
              <a:ext cx="77264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…tu;k=k</a:t>
              </a:r>
            </a:p>
          </p:txBody>
        </p:sp>
        <p:sp>
          <p:nvSpPr>
            <p:cNvPr id="69657" name="Rectangle 128"/>
            <p:cNvSpPr>
              <a:spLocks noChangeArrowheads="1"/>
            </p:cNvSpPr>
            <p:nvPr/>
          </p:nvSpPr>
          <p:spPr bwMode="auto">
            <a:xfrm>
              <a:off x="7961313" y="4030663"/>
              <a:ext cx="11604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ƒŒŒo"kZ@‡ŒŒŒŒ</a:t>
              </a:r>
            </a:p>
          </p:txBody>
        </p:sp>
      </p:grpSp>
      <p:sp>
        <p:nvSpPr>
          <p:cNvPr id="54" name="Rectangle 53"/>
          <p:cNvSpPr/>
          <p:nvPr/>
        </p:nvSpPr>
        <p:spPr>
          <a:xfrm>
            <a:off x="40204" y="-49175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9650" name="Rectangle 54"/>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9651"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52" name="Rectangle 51"/>
          <p:cNvSpPr/>
          <p:nvPr/>
        </p:nvSpPr>
        <p:spPr>
          <a:xfrm>
            <a:off x="213630" y="-72824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545917"/>
                                        </p:tgtEl>
                                        <p:attrNameLst>
                                          <p:attrName>style.visibility</p:attrName>
                                        </p:attrNameLst>
                                      </p:cBhvr>
                                      <p:to>
                                        <p:strVal val="visible"/>
                                      </p:to>
                                    </p:set>
                                    <p:anim calcmode="lin" valueType="num">
                                      <p:cBhvr>
                                        <p:cTn id="7" dur="500" fill="hold"/>
                                        <p:tgtEl>
                                          <p:spTgt spid="545917"/>
                                        </p:tgtEl>
                                        <p:attrNameLst>
                                          <p:attrName>ppt_w</p:attrName>
                                        </p:attrNameLst>
                                      </p:cBhvr>
                                      <p:tavLst>
                                        <p:tav tm="0">
                                          <p:val>
                                            <p:fltVal val="0"/>
                                          </p:val>
                                        </p:tav>
                                        <p:tav tm="100000">
                                          <p:val>
                                            <p:strVal val="#ppt_w"/>
                                          </p:val>
                                        </p:tav>
                                      </p:tavLst>
                                    </p:anim>
                                    <p:anim calcmode="lin" valueType="num">
                                      <p:cBhvr>
                                        <p:cTn id="8" dur="500" fill="hold"/>
                                        <p:tgtEl>
                                          <p:spTgt spid="545917"/>
                                        </p:tgtEl>
                                        <p:attrNameLst>
                                          <p:attrName>ppt_h</p:attrName>
                                        </p:attrNameLst>
                                      </p:cBhvr>
                                      <p:tavLst>
                                        <p:tav tm="0">
                                          <p:val>
                                            <p:fltVal val="0"/>
                                          </p:val>
                                        </p:tav>
                                        <p:tav tm="100000">
                                          <p:val>
                                            <p:strVal val="#ppt_h"/>
                                          </p:val>
                                        </p:tav>
                                      </p:tavLst>
                                    </p:anim>
                                    <p:anim calcmode="lin" valueType="num">
                                      <p:cBhvr>
                                        <p:cTn id="9" dur="500" fill="hold"/>
                                        <p:tgtEl>
                                          <p:spTgt spid="545917"/>
                                        </p:tgtEl>
                                        <p:attrNameLst>
                                          <p:attrName>ppt_x</p:attrName>
                                        </p:attrNameLst>
                                      </p:cBhvr>
                                      <p:tavLst>
                                        <p:tav tm="0">
                                          <p:val>
                                            <p:fltVal val="0.5"/>
                                          </p:val>
                                        </p:tav>
                                        <p:tav tm="100000">
                                          <p:val>
                                            <p:strVal val="#ppt_x"/>
                                          </p:val>
                                        </p:tav>
                                      </p:tavLst>
                                    </p:anim>
                                    <p:anim calcmode="lin" valueType="num">
                                      <p:cBhvr>
                                        <p:cTn id="10"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545833"/>
                                        </p:tgtEl>
                                        <p:attrNameLst>
                                          <p:attrName>style.visibility</p:attrName>
                                        </p:attrNameLst>
                                      </p:cBhvr>
                                      <p:to>
                                        <p:strVal val="visible"/>
                                      </p:to>
                                    </p:set>
                                    <p:anim calcmode="lin" valueType="num">
                                      <p:cBhvr>
                                        <p:cTn id="15" dur="500" fill="hold"/>
                                        <p:tgtEl>
                                          <p:spTgt spid="545833"/>
                                        </p:tgtEl>
                                        <p:attrNameLst>
                                          <p:attrName>ppt_w</p:attrName>
                                        </p:attrNameLst>
                                      </p:cBhvr>
                                      <p:tavLst>
                                        <p:tav tm="0">
                                          <p:val>
                                            <p:fltVal val="0"/>
                                          </p:val>
                                        </p:tav>
                                        <p:tav tm="100000">
                                          <p:val>
                                            <p:strVal val="#ppt_w"/>
                                          </p:val>
                                        </p:tav>
                                      </p:tavLst>
                                    </p:anim>
                                    <p:anim calcmode="lin" valueType="num">
                                      <p:cBhvr>
                                        <p:cTn id="16" dur="500" fill="hold"/>
                                        <p:tgtEl>
                                          <p:spTgt spid="545833"/>
                                        </p:tgtEl>
                                        <p:attrNameLst>
                                          <p:attrName>ppt_h</p:attrName>
                                        </p:attrNameLst>
                                      </p:cBhvr>
                                      <p:tavLst>
                                        <p:tav tm="0">
                                          <p:val>
                                            <p:fltVal val="0"/>
                                          </p:val>
                                        </p:tav>
                                        <p:tav tm="100000">
                                          <p:val>
                                            <p:strVal val="#ppt_h"/>
                                          </p:val>
                                        </p:tav>
                                      </p:tavLst>
                                    </p:anim>
                                    <p:anim calcmode="lin" valueType="num">
                                      <p:cBhvr>
                                        <p:cTn id="17" dur="500" fill="hold"/>
                                        <p:tgtEl>
                                          <p:spTgt spid="545833"/>
                                        </p:tgtEl>
                                        <p:attrNameLst>
                                          <p:attrName>ppt_x</p:attrName>
                                        </p:attrNameLst>
                                      </p:cBhvr>
                                      <p:tavLst>
                                        <p:tav tm="0">
                                          <p:val>
                                            <p:fltVal val="0.5"/>
                                          </p:val>
                                        </p:tav>
                                        <p:tav tm="100000">
                                          <p:val>
                                            <p:strVal val="#ppt_x"/>
                                          </p:val>
                                        </p:tav>
                                      </p:tavLst>
                                    </p:anim>
                                    <p:anim calcmode="lin" valueType="num">
                                      <p:cBhvr>
                                        <p:cTn id="18"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nodeType="clickEffect">
                                  <p:stCondLst>
                                    <p:cond delay="0"/>
                                  </p:stCondLst>
                                  <p:childTnLst>
                                    <p:animEffect transition="out" filter="fade">
                                      <p:cBhvr>
                                        <p:cTn id="22" dur="1000"/>
                                        <p:tgtEl>
                                          <p:spTgt spid="2"/>
                                        </p:tgtEl>
                                      </p:cBhvr>
                                    </p:animEffect>
                                    <p:set>
                                      <p:cBhvr>
                                        <p:cTn id="23" dur="1" fill="hold">
                                          <p:stCondLst>
                                            <p:cond delay="999"/>
                                          </p:stCondLst>
                                        </p:cTn>
                                        <p:tgtEl>
                                          <p:spTgt spid="2"/>
                                        </p:tgtEl>
                                        <p:attrNameLst>
                                          <p:attrName>style.visibility</p:attrName>
                                        </p:attrNameLst>
                                      </p:cBhvr>
                                      <p:to>
                                        <p:strVal val="hidden"/>
                                      </p:to>
                                    </p:set>
                                  </p:childTnLst>
                                </p:cTn>
                              </p:par>
                            </p:childTnLst>
                          </p:cTn>
                        </p:par>
                        <p:par>
                          <p:cTn id="24" fill="hold" nodeType="afterGroup">
                            <p:stCondLst>
                              <p:cond delay="1000"/>
                            </p:stCondLst>
                            <p:childTnLst>
                              <p:par>
                                <p:cTn id="25" presetID="23" presetClass="entr" presetSubtype="528" fill="hold" nodeType="afterEffect">
                                  <p:stCondLst>
                                    <p:cond delay="0"/>
                                  </p:stCondLst>
                                  <p:childTnLst>
                                    <p:set>
                                      <p:cBhvr>
                                        <p:cTn id="26" dur="1" fill="hold">
                                          <p:stCondLst>
                                            <p:cond delay="0"/>
                                          </p:stCondLst>
                                        </p:cTn>
                                        <p:tgtEl>
                                          <p:spTgt spid="545834"/>
                                        </p:tgtEl>
                                        <p:attrNameLst>
                                          <p:attrName>style.visibility</p:attrName>
                                        </p:attrNameLst>
                                      </p:cBhvr>
                                      <p:to>
                                        <p:strVal val="visible"/>
                                      </p:to>
                                    </p:set>
                                    <p:anim calcmode="lin" valueType="num">
                                      <p:cBhvr>
                                        <p:cTn id="27" dur="500" fill="hold"/>
                                        <p:tgtEl>
                                          <p:spTgt spid="545834"/>
                                        </p:tgtEl>
                                        <p:attrNameLst>
                                          <p:attrName>ppt_w</p:attrName>
                                        </p:attrNameLst>
                                      </p:cBhvr>
                                      <p:tavLst>
                                        <p:tav tm="0">
                                          <p:val>
                                            <p:fltVal val="0"/>
                                          </p:val>
                                        </p:tav>
                                        <p:tav tm="100000">
                                          <p:val>
                                            <p:strVal val="#ppt_w"/>
                                          </p:val>
                                        </p:tav>
                                      </p:tavLst>
                                    </p:anim>
                                    <p:anim calcmode="lin" valueType="num">
                                      <p:cBhvr>
                                        <p:cTn id="28" dur="500" fill="hold"/>
                                        <p:tgtEl>
                                          <p:spTgt spid="545834"/>
                                        </p:tgtEl>
                                        <p:attrNameLst>
                                          <p:attrName>ppt_h</p:attrName>
                                        </p:attrNameLst>
                                      </p:cBhvr>
                                      <p:tavLst>
                                        <p:tav tm="0">
                                          <p:val>
                                            <p:fltVal val="0"/>
                                          </p:val>
                                        </p:tav>
                                        <p:tav tm="100000">
                                          <p:val>
                                            <p:strVal val="#ppt_h"/>
                                          </p:val>
                                        </p:tav>
                                      </p:tavLst>
                                    </p:anim>
                                    <p:anim calcmode="lin" valueType="num">
                                      <p:cBhvr>
                                        <p:cTn id="29" dur="500" fill="hold"/>
                                        <p:tgtEl>
                                          <p:spTgt spid="545834"/>
                                        </p:tgtEl>
                                        <p:attrNameLst>
                                          <p:attrName>ppt_x</p:attrName>
                                        </p:attrNameLst>
                                      </p:cBhvr>
                                      <p:tavLst>
                                        <p:tav tm="0">
                                          <p:val>
                                            <p:fltVal val="0.5"/>
                                          </p:val>
                                        </p:tav>
                                        <p:tav tm="100000">
                                          <p:val>
                                            <p:strVal val="#ppt_x"/>
                                          </p:val>
                                        </p:tav>
                                      </p:tavLst>
                                    </p:anim>
                                    <p:anim calcmode="lin" valueType="num">
                                      <p:cBhvr>
                                        <p:cTn id="30"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400">
              <a:latin typeface="Kruti Dev 010" charset="0"/>
            </a:endParaRPr>
          </a:p>
        </p:txBody>
      </p:sp>
      <p:sp>
        <p:nvSpPr>
          <p:cNvPr id="70659"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70660"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642053" name="Rectangle 5"/>
          <p:cNvSpPr>
            <a:spLocks noChangeArrowheads="1"/>
          </p:cNvSpPr>
          <p:nvPr/>
        </p:nvSpPr>
        <p:spPr bwMode="auto">
          <a:xfrm>
            <a:off x="7759700" y="6226175"/>
            <a:ext cx="184150" cy="307975"/>
          </a:xfrm>
          <a:prstGeom prst="rect">
            <a:avLst/>
          </a:prstGeom>
          <a:noFill/>
          <a:ln w="12700">
            <a:noFill/>
            <a:miter lim="800000"/>
            <a:headEnd/>
            <a:tailEnd/>
          </a:ln>
          <a:effectLst/>
        </p:spPr>
        <p:txBody>
          <a:bodyPr wrap="none">
            <a:spAutoFit/>
          </a:bodyPr>
          <a:lstStyle/>
          <a:p>
            <a:pPr>
              <a:defRPr/>
            </a:pPr>
            <a:endParaRPr lang="en-US" sz="14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70662" name="Text Box 6"/>
          <p:cNvSpPr txBox="1">
            <a:spLocks noChangeArrowheads="1"/>
          </p:cNvSpPr>
          <p:nvPr/>
        </p:nvSpPr>
        <p:spPr bwMode="auto">
          <a:xfrm>
            <a:off x="533400" y="6483350"/>
            <a:ext cx="199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400" b="1">
              <a:solidFill>
                <a:schemeClr val="tx1"/>
              </a:solidFill>
              <a:latin typeface="Kruti Dev 010" charset="0"/>
            </a:endParaRPr>
          </a:p>
        </p:txBody>
      </p:sp>
      <p:sp>
        <p:nvSpPr>
          <p:cNvPr id="70663"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400">
              <a:latin typeface="Kruti Dev 010"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dirty="0">
              <a:latin typeface="Kruti Dev 010" pitchFamily="2" charset="0"/>
              <a:ea typeface="+mn-ea"/>
              <a:cs typeface="+mn-cs"/>
            </a:endParaRPr>
          </a:p>
        </p:txBody>
      </p:sp>
      <p:sp>
        <p:nvSpPr>
          <p:cNvPr id="70665" name="Rectangle 11"/>
          <p:cNvSpPr>
            <a:spLocks noChangeArrowheads="1"/>
          </p:cNvSpPr>
          <p:nvPr/>
        </p:nvSpPr>
        <p:spPr bwMode="auto">
          <a:xfrm>
            <a:off x="3084513" y="996950"/>
            <a:ext cx="977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chemeClr val="accent1"/>
                </a:solidFill>
                <a:latin typeface="Kruti Dev 010" charset="0"/>
              </a:rPr>
              <a:t>CAPTIVITY</a:t>
            </a:r>
          </a:p>
        </p:txBody>
      </p:sp>
      <p:sp>
        <p:nvSpPr>
          <p:cNvPr id="70666" name="Rectangle 12"/>
          <p:cNvSpPr>
            <a:spLocks noChangeArrowheads="1"/>
          </p:cNvSpPr>
          <p:nvPr/>
        </p:nvSpPr>
        <p:spPr bwMode="auto">
          <a:xfrm>
            <a:off x="3630613" y="1844675"/>
            <a:ext cx="104616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Kruti Dev 010" charset="0"/>
              </a:rPr>
              <a:t>70 YEARS</a:t>
            </a:r>
          </a:p>
        </p:txBody>
      </p:sp>
      <p:sp>
        <p:nvSpPr>
          <p:cNvPr id="70667" name="Rectangle 13"/>
          <p:cNvSpPr>
            <a:spLocks noChangeArrowheads="1"/>
          </p:cNvSpPr>
          <p:nvPr/>
        </p:nvSpPr>
        <p:spPr bwMode="auto">
          <a:xfrm>
            <a:off x="3706813" y="2301875"/>
            <a:ext cx="110966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Kruti Dev 010" charset="0"/>
              </a:rPr>
              <a:t>3  TREKS</a:t>
            </a:r>
          </a:p>
        </p:txBody>
      </p:sp>
      <p:sp>
        <p:nvSpPr>
          <p:cNvPr id="70668" name="Rectangle 14"/>
          <p:cNvSpPr>
            <a:spLocks noChangeArrowheads="1"/>
          </p:cNvSpPr>
          <p:nvPr/>
        </p:nvSpPr>
        <p:spPr bwMode="auto">
          <a:xfrm>
            <a:off x="3221038" y="2736850"/>
            <a:ext cx="1987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Kruti Dev 010" charset="0"/>
              </a:rPr>
              <a:t>100 YEARS / 50,000</a:t>
            </a:r>
          </a:p>
        </p:txBody>
      </p:sp>
      <p:sp>
        <p:nvSpPr>
          <p:cNvPr id="70669"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70670" name="Line 17"/>
          <p:cNvSpPr>
            <a:spLocks noChangeShapeType="1"/>
          </p:cNvSpPr>
          <p:nvPr/>
        </p:nvSpPr>
        <p:spPr bwMode="auto">
          <a:xfrm>
            <a:off x="3400425"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71"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72"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73"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74" name="Text Box 41"/>
          <p:cNvSpPr txBox="1">
            <a:spLocks noChangeArrowheads="1"/>
          </p:cNvSpPr>
          <p:nvPr/>
        </p:nvSpPr>
        <p:spPr bwMode="auto">
          <a:xfrm>
            <a:off x="8721725" y="90488"/>
            <a:ext cx="273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rgbClr val="FFA27C"/>
                </a:solidFill>
                <a:latin typeface="Kruti Dev 010" charset="0"/>
              </a:rPr>
              <a:t> </a:t>
            </a:r>
          </a:p>
        </p:txBody>
      </p:sp>
      <p:sp>
        <p:nvSpPr>
          <p:cNvPr id="70675" name="Text Box 42"/>
          <p:cNvSpPr txBox="1">
            <a:spLocks noChangeArrowheads="1"/>
          </p:cNvSpPr>
          <p:nvPr/>
        </p:nvSpPr>
        <p:spPr bwMode="auto">
          <a:xfrm>
            <a:off x="8599488" y="6478588"/>
            <a:ext cx="261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400" b="1">
                <a:solidFill>
                  <a:schemeClr val="tx1"/>
                </a:solidFill>
                <a:latin typeface="Kruti Dev 010" charset="0"/>
              </a:rPr>
              <a:t>3</a:t>
            </a:r>
            <a:endParaRPr lang="en-US" sz="1400">
              <a:solidFill>
                <a:srgbClr val="FFA27C"/>
              </a:solidFill>
              <a:latin typeface="Kruti Dev 010" charset="0"/>
            </a:endParaRPr>
          </a:p>
        </p:txBody>
      </p:sp>
      <p:sp>
        <p:nvSpPr>
          <p:cNvPr id="642095" name="Rectangle 47"/>
          <p:cNvSpPr>
            <a:spLocks noChangeArrowheads="1"/>
          </p:cNvSpPr>
          <p:nvPr/>
        </p:nvSpPr>
        <p:spPr bwMode="auto">
          <a:xfrm>
            <a:off x="8116888" y="6538913"/>
            <a:ext cx="284162" cy="230187"/>
          </a:xfrm>
          <a:prstGeom prst="rect">
            <a:avLst/>
          </a:prstGeom>
          <a:noFill/>
          <a:ln w="12700">
            <a:noFill/>
            <a:miter lim="800000"/>
            <a:headEnd/>
            <a:tailEnd/>
          </a:ln>
          <a:effectLst/>
        </p:spPr>
        <p:txBody>
          <a:bodyPr wrap="none" anchor="ctr">
            <a:spAutoFit/>
          </a:bodyPr>
          <a:lstStyle/>
          <a:p>
            <a:pPr algn="ctr"/>
            <a:r>
              <a:rPr lang="en-US" sz="900" b="1">
                <a:solidFill>
                  <a:schemeClr val="tx1"/>
                </a:solidFill>
                <a:effectLst>
                  <a:outerShdw blurRad="38100" dist="38100" dir="2700000" algn="tl">
                    <a:srgbClr val="000000"/>
                  </a:outerShdw>
                </a:effectLst>
                <a:latin typeface="Kruti Dev 010" charset="0"/>
              </a:rPr>
              <a:t>66</a:t>
            </a:r>
          </a:p>
        </p:txBody>
      </p:sp>
      <p:sp>
        <p:nvSpPr>
          <p:cNvPr id="642072" name="Rectangle 24"/>
          <p:cNvSpPr>
            <a:spLocks noChangeArrowheads="1"/>
          </p:cNvSpPr>
          <p:nvPr/>
        </p:nvSpPr>
        <p:spPr bwMode="auto">
          <a:xfrm>
            <a:off x="1998663" y="387350"/>
            <a:ext cx="6562725"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b="1" dirty="0">
                <a:solidFill>
                  <a:srgbClr val="FFFF00"/>
                </a:solidFill>
                <a:latin typeface="Kruti Dev 010" pitchFamily="2" charset="0"/>
                <a:ea typeface="ＭＳ Ｐゴシック" pitchFamily="-84" charset="-128"/>
                <a:cs typeface="+mn-cs"/>
              </a:rPr>
              <a:t>.</a:t>
            </a:r>
          </a:p>
        </p:txBody>
      </p:sp>
      <p:sp>
        <p:nvSpPr>
          <p:cNvPr id="642105" name="Rectangle 57"/>
          <p:cNvSpPr>
            <a:spLocks noChangeArrowheads="1"/>
          </p:cNvSpPr>
          <p:nvPr/>
        </p:nvSpPr>
        <p:spPr bwMode="auto">
          <a:xfrm>
            <a:off x="803275" y="366713"/>
            <a:ext cx="8013700" cy="5734050"/>
          </a:xfrm>
          <a:prstGeom prst="rect">
            <a:avLst/>
          </a:prstGeom>
          <a:solidFill>
            <a:srgbClr val="000514">
              <a:alpha val="67058"/>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642108" name="Text Box 60"/>
          <p:cNvSpPr txBox="1">
            <a:spLocks noChangeArrowheads="1"/>
          </p:cNvSpPr>
          <p:nvPr/>
        </p:nvSpPr>
        <p:spPr bwMode="auto">
          <a:xfrm>
            <a:off x="2033516" y="0"/>
            <a:ext cx="5753152"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err="1">
                <a:ln>
                  <a:solidFill>
                    <a:schemeClr val="tx1">
                      <a:lumMod val="95000"/>
                    </a:schemeClr>
                  </a:solidFill>
                </a:ln>
                <a:solidFill>
                  <a:schemeClr val="tx1"/>
                </a:solidFill>
                <a:latin typeface="Kruti Dev 010" pitchFamily="2" charset="0"/>
                <a:ea typeface="+mn-ea"/>
                <a:cs typeface="+mn-cs"/>
              </a:rPr>
              <a:t>ugsek;kg</a:t>
            </a:r>
            <a:r>
              <a:rPr lang="en-US" sz="2400" b="1" dirty="0">
                <a:ln>
                  <a:solidFill>
                    <a:schemeClr val="tx1">
                      <a:lumMod val="95000"/>
                    </a:schemeClr>
                  </a:solidFill>
                </a:ln>
                <a:solidFill>
                  <a:schemeClr val="tx1"/>
                </a:solidFill>
                <a:latin typeface="Kruti Dev 010" pitchFamily="2" charset="0"/>
                <a:ea typeface="+mn-ea"/>
                <a:cs typeface="+mn-cs"/>
              </a:rPr>
              <a:t> </a:t>
            </a:r>
            <a:r>
              <a:rPr lang="en-US" sz="2400" b="1" dirty="0">
                <a:ln>
                  <a:solidFill>
                    <a:schemeClr val="tx1">
                      <a:lumMod val="95000"/>
                    </a:schemeClr>
                  </a:solidFill>
                </a:ln>
                <a:solidFill>
                  <a:schemeClr val="tx1"/>
                </a:solidFill>
                <a:latin typeface="Kruti Dev 010"/>
                <a:ea typeface="+mn-ea"/>
                <a:cs typeface="+mn-cs"/>
              </a:rPr>
              <a:t>…</a:t>
            </a:r>
            <a:endParaRPr lang="en-US" sz="2400" b="1" dirty="0">
              <a:ln>
                <a:solidFill>
                  <a:schemeClr val="tx1">
                    <a:lumMod val="95000"/>
                  </a:schemeClr>
                </a:solidFill>
              </a:ln>
              <a:solidFill>
                <a:schemeClr val="tx1"/>
              </a:solidFill>
              <a:latin typeface="Kruti Dev 010" pitchFamily="2" charset="0"/>
              <a:ea typeface="+mn-ea"/>
              <a:cs typeface="+mn-cs"/>
            </a:endParaRPr>
          </a:p>
        </p:txBody>
      </p:sp>
      <p:grpSp>
        <p:nvGrpSpPr>
          <p:cNvPr id="70680" name="Group 53"/>
          <p:cNvGrpSpPr>
            <a:grpSpLocks/>
          </p:cNvGrpSpPr>
          <p:nvPr/>
        </p:nvGrpSpPr>
        <p:grpSpPr bwMode="auto">
          <a:xfrm>
            <a:off x="7983538" y="2879725"/>
            <a:ext cx="1160462" cy="1117600"/>
            <a:chOff x="7961313" y="3416300"/>
            <a:chExt cx="1160462" cy="1117600"/>
          </a:xfrm>
        </p:grpSpPr>
        <p:grpSp>
          <p:nvGrpSpPr>
            <p:cNvPr id="70689" name="Group 93"/>
            <p:cNvGrpSpPr>
              <a:grpSpLocks/>
            </p:cNvGrpSpPr>
            <p:nvPr/>
          </p:nvGrpSpPr>
          <p:grpSpPr bwMode="auto">
            <a:xfrm>
              <a:off x="8023225" y="3448050"/>
              <a:ext cx="969963" cy="1085850"/>
              <a:chOff x="3594" y="2597"/>
              <a:chExt cx="611" cy="684"/>
            </a:xfrm>
          </p:grpSpPr>
          <p:sp>
            <p:nvSpPr>
              <p:cNvPr id="70694"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400">
                  <a:latin typeface="Kruti Dev 010" charset="0"/>
                </a:endParaRPr>
              </a:p>
            </p:txBody>
          </p:sp>
          <p:sp>
            <p:nvSpPr>
              <p:cNvPr id="70695"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400">
                  <a:latin typeface="Kruti Dev 010" charset="0"/>
                </a:endParaRPr>
              </a:p>
            </p:txBody>
          </p:sp>
          <p:sp>
            <p:nvSpPr>
              <p:cNvPr id="70696"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400">
                  <a:latin typeface="Kruti Dev 010" charset="0"/>
                </a:endParaRPr>
              </a:p>
            </p:txBody>
          </p:sp>
          <p:sp>
            <p:nvSpPr>
              <p:cNvPr id="70697"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sz="2400">
                  <a:latin typeface="Kruti Dev 010" charset="0"/>
                </a:endParaRPr>
              </a:p>
            </p:txBody>
          </p:sp>
          <p:sp>
            <p:nvSpPr>
              <p:cNvPr id="70698"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9"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700"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701"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702" name="Rectangle 105"/>
              <p:cNvSpPr>
                <a:spLocks noChangeArrowheads="1"/>
              </p:cNvSpPr>
              <p:nvPr/>
            </p:nvSpPr>
            <p:spPr bwMode="auto">
              <a:xfrm>
                <a:off x="3676" y="3085"/>
                <a:ext cx="52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Kruti Dev 010" charset="0"/>
                  </a:rPr>
                  <a:t>tsM - bZ - ,u</a:t>
                </a:r>
              </a:p>
            </p:txBody>
          </p:sp>
          <p:sp>
            <p:nvSpPr>
              <p:cNvPr id="70703"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70704"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grpSp>
        <p:sp>
          <p:nvSpPr>
            <p:cNvPr id="70690" name="Rectangle 86"/>
            <p:cNvSpPr>
              <a:spLocks noChangeArrowheads="1"/>
            </p:cNvSpPr>
            <p:nvPr/>
          </p:nvSpPr>
          <p:spPr bwMode="auto">
            <a:xfrm>
              <a:off x="7991475" y="3416300"/>
              <a:ext cx="51937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nklrk</a:t>
              </a:r>
            </a:p>
          </p:txBody>
        </p:sp>
        <p:sp>
          <p:nvSpPr>
            <p:cNvPr id="70691" name="Rectangle 89"/>
            <p:cNvSpPr>
              <a:spLocks noChangeArrowheads="1"/>
            </p:cNvSpPr>
            <p:nvPr/>
          </p:nvSpPr>
          <p:spPr bwMode="auto">
            <a:xfrm>
              <a:off x="8135938" y="3636963"/>
              <a:ext cx="540211"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70 o"kZ</a:t>
              </a:r>
            </a:p>
          </p:txBody>
        </p:sp>
        <p:sp>
          <p:nvSpPr>
            <p:cNvPr id="70692" name="Rectangle 90"/>
            <p:cNvSpPr>
              <a:spLocks noChangeArrowheads="1"/>
            </p:cNvSpPr>
            <p:nvPr/>
          </p:nvSpPr>
          <p:spPr bwMode="auto">
            <a:xfrm>
              <a:off x="8154988" y="3814763"/>
              <a:ext cx="7453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3 tu;k=k</a:t>
              </a:r>
            </a:p>
          </p:txBody>
        </p:sp>
        <p:sp>
          <p:nvSpPr>
            <p:cNvPr id="70693" name="Rectangle 128"/>
            <p:cNvSpPr>
              <a:spLocks noChangeArrowheads="1"/>
            </p:cNvSpPr>
            <p:nvPr/>
          </p:nvSpPr>
          <p:spPr bwMode="auto">
            <a:xfrm>
              <a:off x="7961313" y="4030663"/>
              <a:ext cx="1160462"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100 o"kZ@50]000</a:t>
              </a:r>
            </a:p>
          </p:txBody>
        </p:sp>
      </p:grpSp>
      <p:sp>
        <p:nvSpPr>
          <p:cNvPr id="55" name="Rectangle 26"/>
          <p:cNvSpPr>
            <a:spLocks noChangeArrowheads="1"/>
          </p:cNvSpPr>
          <p:nvPr/>
        </p:nvSpPr>
        <p:spPr bwMode="auto">
          <a:xfrm>
            <a:off x="2140662" y="360473"/>
            <a:ext cx="6099175" cy="138243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4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t:Ccsy</a:t>
            </a:r>
            <a:r>
              <a:rPr lang="en-US" sz="4000" b="1" dirty="0">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eafnj ds iquZ fuekZ.k ds fy;s ykSVrk gS</a:t>
            </a:r>
          </a:p>
        </p:txBody>
      </p:sp>
      <p:sp>
        <p:nvSpPr>
          <p:cNvPr id="56" name="Rectangle 55"/>
          <p:cNvSpPr/>
          <p:nvPr/>
        </p:nvSpPr>
        <p:spPr>
          <a:xfrm>
            <a:off x="1749971" y="1895657"/>
            <a:ext cx="6448097" cy="1384995"/>
          </a:xfrm>
          <a:prstGeom prst="rect">
            <a:avLst/>
          </a:prstGeom>
        </p:spPr>
        <p:txBody>
          <a:bodyPr>
            <a:spAutoFit/>
          </a:bodyPr>
          <a:lstStyle/>
          <a:p>
            <a:pPr>
              <a:defRPr/>
            </a:pPr>
            <a:r>
              <a:rPr lang="en-US" sz="44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400" b="1" dirty="0" err="1">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tzk</a:t>
            </a:r>
            <a:r>
              <a:rPr lang="en-US" sz="44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000" b="1" dirty="0">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izHkq</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dk</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fu;e</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fl[</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kkus</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ds fy;s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ykSVrk</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gSA</a:t>
            </a:r>
            <a:endPar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57" name="Rectangle 56"/>
          <p:cNvSpPr/>
          <p:nvPr/>
        </p:nvSpPr>
        <p:spPr>
          <a:xfrm>
            <a:off x="772509" y="3876895"/>
            <a:ext cx="7772402" cy="2000548"/>
          </a:xfrm>
          <a:prstGeom prst="rect">
            <a:avLst/>
          </a:prstGeom>
        </p:spPr>
        <p:txBody>
          <a:bodyPr>
            <a:spAutoFit/>
          </a:bodyPr>
          <a:lstStyle/>
          <a:p>
            <a:pPr>
              <a:defRPr/>
            </a:pPr>
            <a:r>
              <a:rPr lang="en-US" sz="4400" b="1" dirty="0" err="1">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ugsek;kg</a:t>
            </a:r>
            <a:r>
              <a:rPr lang="en-US" sz="4000" b="1" dirty="0">
                <a:solidFill>
                  <a:srgbClr val="33CCCC"/>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egku</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iqjkus</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fu;e</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ds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vxqok</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vkSj</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kgj</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iukg</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vkSj</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mldh</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nhokjksa</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dks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cuokus</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okys</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ds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esa </a:t>
            </a:r>
            <a:r>
              <a:rPr lang="en-US" sz="40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ykSVrk</a:t>
            </a: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gS -----</a:t>
            </a:r>
          </a:p>
        </p:txBody>
      </p:sp>
      <p:grpSp>
        <p:nvGrpSpPr>
          <p:cNvPr id="4" name="Group 53"/>
          <p:cNvGrpSpPr>
            <a:grpSpLocks/>
          </p:cNvGrpSpPr>
          <p:nvPr/>
        </p:nvGrpSpPr>
        <p:grpSpPr bwMode="auto">
          <a:xfrm>
            <a:off x="1743075" y="1060450"/>
            <a:ext cx="5661025" cy="4075113"/>
            <a:chOff x="1247" y="633"/>
            <a:chExt cx="3317" cy="2567"/>
          </a:xfrm>
        </p:grpSpPr>
        <p:sp>
          <p:nvSpPr>
            <p:cNvPr id="642102" name="AutoShape 54"/>
            <p:cNvSpPr>
              <a:spLocks noChangeArrowheads="1"/>
            </p:cNvSpPr>
            <p:nvPr/>
          </p:nvSpPr>
          <p:spPr bwMode="auto">
            <a:xfrm>
              <a:off x="1467" y="633"/>
              <a:ext cx="2844"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sz="2400" dirty="0">
                <a:latin typeface="Kruti Dev 010" pitchFamily="2" charset="0"/>
                <a:ea typeface="+mn-ea"/>
                <a:cs typeface="+mn-cs"/>
              </a:endParaRPr>
            </a:p>
          </p:txBody>
        </p:sp>
        <p:sp>
          <p:nvSpPr>
            <p:cNvPr id="642103" name="Text Box 55"/>
            <p:cNvSpPr txBox="1">
              <a:spLocks noChangeArrowheads="1"/>
            </p:cNvSpPr>
            <p:nvPr/>
          </p:nvSpPr>
          <p:spPr bwMode="auto">
            <a:xfrm>
              <a:off x="1252" y="992"/>
              <a:ext cx="3312" cy="69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tsM-bZ-,u</a:t>
              </a:r>
            </a:p>
          </p:txBody>
        </p:sp>
        <p:sp>
          <p:nvSpPr>
            <p:cNvPr id="642104" name="Text Box 56"/>
            <p:cNvSpPr txBox="1">
              <a:spLocks noChangeArrowheads="1"/>
            </p:cNvSpPr>
            <p:nvPr/>
          </p:nvSpPr>
          <p:spPr bwMode="auto">
            <a:xfrm>
              <a:off x="1247" y="1890"/>
              <a:ext cx="3312" cy="48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rhu dqVuhfrK iqjksfgr</a:t>
              </a:r>
            </a:p>
          </p:txBody>
        </p:sp>
      </p:grpSp>
      <p:sp>
        <p:nvSpPr>
          <p:cNvPr id="70685" name="Text Box 75"/>
          <p:cNvSpPr txBox="1">
            <a:spLocks noChangeArrowheads="1"/>
          </p:cNvSpPr>
          <p:nvPr/>
        </p:nvSpPr>
        <p:spPr bwMode="auto">
          <a:xfrm>
            <a:off x="6491288" y="6221413"/>
            <a:ext cx="207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600" b="1">
                <a:solidFill>
                  <a:schemeClr val="tx1"/>
                </a:solidFill>
                <a:latin typeface="Kruti Dev 010" charset="0"/>
              </a:rPr>
              <a:t>सहायक पुस्तक</a:t>
            </a:r>
            <a:r>
              <a:rPr lang="en-US" sz="1600" b="1">
                <a:solidFill>
                  <a:schemeClr val="tx1"/>
                </a:solidFill>
                <a:latin typeface="Kruti Dev 010" charset="0"/>
              </a:rPr>
              <a:t> </a:t>
            </a:r>
            <a:r>
              <a:rPr lang="hi-in" sz="1600" b="1">
                <a:solidFill>
                  <a:schemeClr val="tx1"/>
                </a:solidFill>
                <a:latin typeface="Kruti Dev 010" charset="0"/>
              </a:rPr>
              <a:t>३१</a:t>
            </a:r>
            <a:r>
              <a:rPr lang="en-US" sz="1600" b="1">
                <a:solidFill>
                  <a:schemeClr val="tx1"/>
                </a:solidFill>
                <a:latin typeface="Kruti Dev 010" charset="0"/>
              </a:rPr>
              <a:t>−</a:t>
            </a:r>
            <a:r>
              <a:rPr lang="hi-in" sz="1600" b="1">
                <a:solidFill>
                  <a:schemeClr val="tx1"/>
                </a:solidFill>
                <a:latin typeface="Kruti Dev 010" charset="0"/>
              </a:rPr>
              <a:t>३२</a:t>
            </a:r>
            <a:endParaRPr lang="en-US" sz="1600" b="1">
              <a:solidFill>
                <a:schemeClr val="tx1"/>
              </a:solidFill>
              <a:latin typeface="Kruti Dev 010" charset="0"/>
            </a:endParaRPr>
          </a:p>
          <a:p>
            <a:pPr algn="ctr">
              <a:spcBef>
                <a:spcPct val="50000"/>
              </a:spcBef>
            </a:pPr>
            <a:endParaRPr lang="en-US" sz="16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42105"/>
                                        </p:tgtEl>
                                        <p:attrNameLst>
                                          <p:attrName>style.visibility</p:attrName>
                                        </p:attrNameLst>
                                      </p:cBhvr>
                                      <p:to>
                                        <p:strVal val="visible"/>
                                      </p:to>
                                    </p:set>
                                    <p:animEffect transition="in" filter="fade">
                                      <p:cBhvr>
                                        <p:cTn id="15" dur="1000"/>
                                        <p:tgtEl>
                                          <p:spTgt spid="642105"/>
                                        </p:tgtEl>
                                      </p:cBhvr>
                                    </p:animEffect>
                                  </p:childTnLst>
                                </p:cTn>
                              </p:par>
                            </p:childTnLst>
                          </p:cTn>
                        </p:par>
                        <p:par>
                          <p:cTn id="16" fill="hold" nodeType="afterGroup">
                            <p:stCondLst>
                              <p:cond delay="10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3" presetClass="entr" presetSubtype="528"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p:cTn id="23" dur="500" fill="hold"/>
                                        <p:tgtEl>
                                          <p:spTgt spid="55"/>
                                        </p:tgtEl>
                                        <p:attrNameLst>
                                          <p:attrName>ppt_w</p:attrName>
                                        </p:attrNameLst>
                                      </p:cBhvr>
                                      <p:tavLst>
                                        <p:tav tm="0">
                                          <p:val>
                                            <p:fltVal val="0"/>
                                          </p:val>
                                        </p:tav>
                                        <p:tav tm="100000">
                                          <p:val>
                                            <p:strVal val="#ppt_w"/>
                                          </p:val>
                                        </p:tav>
                                      </p:tavLst>
                                    </p:anim>
                                    <p:anim calcmode="lin" valueType="num">
                                      <p:cBhvr>
                                        <p:cTn id="24" dur="500" fill="hold"/>
                                        <p:tgtEl>
                                          <p:spTgt spid="55"/>
                                        </p:tgtEl>
                                        <p:attrNameLst>
                                          <p:attrName>ppt_h</p:attrName>
                                        </p:attrNameLst>
                                      </p:cBhvr>
                                      <p:tavLst>
                                        <p:tav tm="0">
                                          <p:val>
                                            <p:fltVal val="0"/>
                                          </p:val>
                                        </p:tav>
                                        <p:tav tm="100000">
                                          <p:val>
                                            <p:strVal val="#ppt_h"/>
                                          </p:val>
                                        </p:tav>
                                      </p:tavLst>
                                    </p:anim>
                                    <p:anim calcmode="lin" valueType="num">
                                      <p:cBhvr>
                                        <p:cTn id="25" dur="500" fill="hold"/>
                                        <p:tgtEl>
                                          <p:spTgt spid="55"/>
                                        </p:tgtEl>
                                        <p:attrNameLst>
                                          <p:attrName>ppt_x</p:attrName>
                                        </p:attrNameLst>
                                      </p:cBhvr>
                                      <p:tavLst>
                                        <p:tav tm="0">
                                          <p:val>
                                            <p:fltVal val="0.5"/>
                                          </p:val>
                                        </p:tav>
                                        <p:tav tm="100000">
                                          <p:val>
                                            <p:strVal val="#ppt_x"/>
                                          </p:val>
                                        </p:tav>
                                      </p:tavLst>
                                    </p:anim>
                                    <p:anim calcmode="lin" valueType="num">
                                      <p:cBhvr>
                                        <p:cTn id="26" dur="500" fill="hold"/>
                                        <p:tgtEl>
                                          <p:spTgt spid="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72" grpId="0" autoUpdateAnimBg="0"/>
      <p:bldP spid="64210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400">
              <a:latin typeface="Kruti Dev 010" charset="0"/>
            </a:endParaRPr>
          </a:p>
        </p:txBody>
      </p:sp>
      <p:sp>
        <p:nvSpPr>
          <p:cNvPr id="71683"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71684"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642053" name="Rectangle 5"/>
          <p:cNvSpPr>
            <a:spLocks noChangeArrowheads="1"/>
          </p:cNvSpPr>
          <p:nvPr/>
        </p:nvSpPr>
        <p:spPr bwMode="auto">
          <a:xfrm>
            <a:off x="7759700" y="6226175"/>
            <a:ext cx="184150" cy="307975"/>
          </a:xfrm>
          <a:prstGeom prst="rect">
            <a:avLst/>
          </a:prstGeom>
          <a:noFill/>
          <a:ln w="12700">
            <a:noFill/>
            <a:miter lim="800000"/>
            <a:headEnd/>
            <a:tailEnd/>
          </a:ln>
          <a:effectLst/>
        </p:spPr>
        <p:txBody>
          <a:bodyPr wrap="none">
            <a:spAutoFit/>
          </a:bodyPr>
          <a:lstStyle/>
          <a:p>
            <a:pPr>
              <a:defRPr/>
            </a:pPr>
            <a:endParaRPr lang="en-US" sz="14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71686" name="Text Box 6"/>
          <p:cNvSpPr txBox="1">
            <a:spLocks noChangeArrowheads="1"/>
          </p:cNvSpPr>
          <p:nvPr/>
        </p:nvSpPr>
        <p:spPr bwMode="auto">
          <a:xfrm>
            <a:off x="533400" y="6483350"/>
            <a:ext cx="1993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400" b="1">
              <a:solidFill>
                <a:schemeClr val="tx1"/>
              </a:solidFill>
              <a:latin typeface="Kruti Dev 010" charset="0"/>
            </a:endParaRPr>
          </a:p>
        </p:txBody>
      </p:sp>
      <p:sp>
        <p:nvSpPr>
          <p:cNvPr id="71687"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sz="2400">
              <a:latin typeface="Kruti Dev 010"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400" dirty="0">
              <a:latin typeface="Kruti Dev 010" pitchFamily="2" charset="0"/>
              <a:ea typeface="+mn-ea"/>
              <a:cs typeface="+mn-cs"/>
            </a:endParaRPr>
          </a:p>
        </p:txBody>
      </p:sp>
      <p:sp>
        <p:nvSpPr>
          <p:cNvPr id="71689" name="Rectangle 11"/>
          <p:cNvSpPr>
            <a:spLocks noChangeArrowheads="1"/>
          </p:cNvSpPr>
          <p:nvPr/>
        </p:nvSpPr>
        <p:spPr bwMode="auto">
          <a:xfrm>
            <a:off x="3084513" y="996950"/>
            <a:ext cx="977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chemeClr val="accent1"/>
                </a:solidFill>
                <a:latin typeface="Kruti Dev 010" charset="0"/>
              </a:rPr>
              <a:t>CAPTIVITY</a:t>
            </a:r>
          </a:p>
        </p:txBody>
      </p:sp>
      <p:sp>
        <p:nvSpPr>
          <p:cNvPr id="71690" name="Rectangle 12"/>
          <p:cNvSpPr>
            <a:spLocks noChangeArrowheads="1"/>
          </p:cNvSpPr>
          <p:nvPr/>
        </p:nvSpPr>
        <p:spPr bwMode="auto">
          <a:xfrm>
            <a:off x="3630613" y="1844675"/>
            <a:ext cx="104616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Kruti Dev 010" charset="0"/>
              </a:rPr>
              <a:t>70 YEARS</a:t>
            </a:r>
          </a:p>
        </p:txBody>
      </p:sp>
      <p:sp>
        <p:nvSpPr>
          <p:cNvPr id="71691" name="Rectangle 13"/>
          <p:cNvSpPr>
            <a:spLocks noChangeArrowheads="1"/>
          </p:cNvSpPr>
          <p:nvPr/>
        </p:nvSpPr>
        <p:spPr bwMode="auto">
          <a:xfrm>
            <a:off x="3706813" y="2301875"/>
            <a:ext cx="110966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Kruti Dev 010" charset="0"/>
              </a:rPr>
              <a:t>3  TREKS</a:t>
            </a:r>
          </a:p>
        </p:txBody>
      </p:sp>
      <p:sp>
        <p:nvSpPr>
          <p:cNvPr id="71692" name="Rectangle 14"/>
          <p:cNvSpPr>
            <a:spLocks noChangeArrowheads="1"/>
          </p:cNvSpPr>
          <p:nvPr/>
        </p:nvSpPr>
        <p:spPr bwMode="auto">
          <a:xfrm>
            <a:off x="3221038" y="2736850"/>
            <a:ext cx="1987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Kruti Dev 010" charset="0"/>
              </a:rPr>
              <a:t>100 YEARS / 50,000</a:t>
            </a:r>
          </a:p>
        </p:txBody>
      </p:sp>
      <p:sp>
        <p:nvSpPr>
          <p:cNvPr id="71693" name="Rectangle 15"/>
          <p:cNvSpPr>
            <a:spLocks noChangeArrowheads="1"/>
          </p:cNvSpPr>
          <p:nvPr/>
        </p:nvSpPr>
        <p:spPr bwMode="auto">
          <a:xfrm>
            <a:off x="3783013" y="3216275"/>
            <a:ext cx="1128712"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FFFF00"/>
                </a:solidFill>
                <a:latin typeface="Kruti Dev 010" charset="0"/>
              </a:rPr>
              <a:t>Z - E - N</a:t>
            </a:r>
          </a:p>
        </p:txBody>
      </p:sp>
      <p:sp>
        <p:nvSpPr>
          <p:cNvPr id="71694"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71695"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6"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7"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8"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9" name="Text Box 41"/>
          <p:cNvSpPr txBox="1">
            <a:spLocks noChangeArrowheads="1"/>
          </p:cNvSpPr>
          <p:nvPr/>
        </p:nvSpPr>
        <p:spPr bwMode="auto">
          <a:xfrm>
            <a:off x="8721725" y="90488"/>
            <a:ext cx="273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a:solidFill>
                  <a:srgbClr val="FFA27C"/>
                </a:solidFill>
                <a:latin typeface="Kruti Dev 010" charset="0"/>
              </a:rPr>
              <a:t> </a:t>
            </a:r>
          </a:p>
        </p:txBody>
      </p:sp>
      <p:sp>
        <p:nvSpPr>
          <p:cNvPr id="71700" name="Text Box 42"/>
          <p:cNvSpPr txBox="1">
            <a:spLocks noChangeArrowheads="1"/>
          </p:cNvSpPr>
          <p:nvPr/>
        </p:nvSpPr>
        <p:spPr bwMode="auto">
          <a:xfrm>
            <a:off x="8599488" y="6478588"/>
            <a:ext cx="261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400" b="1">
                <a:solidFill>
                  <a:schemeClr val="tx1"/>
                </a:solidFill>
                <a:latin typeface="Kruti Dev 010" charset="0"/>
              </a:rPr>
              <a:t>3</a:t>
            </a:r>
            <a:endParaRPr lang="en-US" sz="1400">
              <a:solidFill>
                <a:srgbClr val="FFA27C"/>
              </a:solidFill>
              <a:latin typeface="Kruti Dev 010" charset="0"/>
            </a:endParaRPr>
          </a:p>
        </p:txBody>
      </p:sp>
      <p:sp>
        <p:nvSpPr>
          <p:cNvPr id="642095" name="Rectangle 47"/>
          <p:cNvSpPr>
            <a:spLocks noChangeArrowheads="1"/>
          </p:cNvSpPr>
          <p:nvPr/>
        </p:nvSpPr>
        <p:spPr bwMode="auto">
          <a:xfrm>
            <a:off x="8116888" y="6538913"/>
            <a:ext cx="284162" cy="230187"/>
          </a:xfrm>
          <a:prstGeom prst="rect">
            <a:avLst/>
          </a:prstGeom>
          <a:noFill/>
          <a:ln w="12700">
            <a:noFill/>
            <a:miter lim="800000"/>
            <a:headEnd/>
            <a:tailEnd/>
          </a:ln>
          <a:effectLst/>
        </p:spPr>
        <p:txBody>
          <a:bodyPr wrap="none" anchor="ctr">
            <a:spAutoFit/>
          </a:bodyPr>
          <a:lstStyle/>
          <a:p>
            <a:pPr algn="ctr"/>
            <a:r>
              <a:rPr lang="en-US" sz="900" b="1">
                <a:solidFill>
                  <a:schemeClr val="tx1"/>
                </a:solidFill>
                <a:effectLst>
                  <a:outerShdw blurRad="38100" dist="38100" dir="2700000" algn="tl">
                    <a:srgbClr val="000000"/>
                  </a:outerShdw>
                </a:effectLst>
                <a:latin typeface="Kruti Dev 010" charset="0"/>
              </a:rPr>
              <a:t>66</a:t>
            </a:r>
          </a:p>
        </p:txBody>
      </p:sp>
      <p:sp>
        <p:nvSpPr>
          <p:cNvPr id="642072" name="Rectangle 24"/>
          <p:cNvSpPr>
            <a:spLocks noChangeArrowheads="1"/>
          </p:cNvSpPr>
          <p:nvPr/>
        </p:nvSpPr>
        <p:spPr bwMode="auto">
          <a:xfrm>
            <a:off x="1998663" y="387350"/>
            <a:ext cx="6562725"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b="1" dirty="0">
                <a:solidFill>
                  <a:srgbClr val="FFFF00"/>
                </a:solidFill>
                <a:latin typeface="Kruti Dev 010" pitchFamily="2" charset="0"/>
                <a:ea typeface="ＭＳ Ｐゴシック" pitchFamily="-84" charset="-128"/>
                <a:cs typeface="+mn-cs"/>
              </a:rPr>
              <a:t>.</a:t>
            </a:r>
          </a:p>
        </p:txBody>
      </p:sp>
      <p:sp>
        <p:nvSpPr>
          <p:cNvPr id="642105" name="Rectangle 57"/>
          <p:cNvSpPr>
            <a:spLocks noChangeArrowheads="1"/>
          </p:cNvSpPr>
          <p:nvPr/>
        </p:nvSpPr>
        <p:spPr bwMode="auto">
          <a:xfrm>
            <a:off x="690563" y="425450"/>
            <a:ext cx="8013700" cy="5734050"/>
          </a:xfrm>
          <a:prstGeom prst="rect">
            <a:avLst/>
          </a:prstGeom>
          <a:solidFill>
            <a:srgbClr val="000514">
              <a:alpha val="67058"/>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642108" name="Text Box 60"/>
          <p:cNvSpPr txBox="1">
            <a:spLocks noChangeArrowheads="1"/>
          </p:cNvSpPr>
          <p:nvPr/>
        </p:nvSpPr>
        <p:spPr bwMode="auto">
          <a:xfrm>
            <a:off x="1754188" y="-34925"/>
            <a:ext cx="5957887"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err="1">
                <a:ln>
                  <a:solidFill>
                    <a:schemeClr val="tx1">
                      <a:lumMod val="95000"/>
                    </a:schemeClr>
                  </a:solidFill>
                </a:ln>
                <a:solidFill>
                  <a:schemeClr val="tx1"/>
                </a:solidFill>
                <a:latin typeface="Kruti Dev 010" pitchFamily="2" charset="0"/>
                <a:ea typeface="+mn-ea"/>
                <a:cs typeface="+mn-cs"/>
              </a:rPr>
              <a:t>ugsek;kg</a:t>
            </a:r>
            <a:r>
              <a:rPr lang="en-US" sz="2400" b="1" dirty="0">
                <a:ln>
                  <a:solidFill>
                    <a:schemeClr val="tx1">
                      <a:lumMod val="95000"/>
                    </a:schemeClr>
                  </a:solidFill>
                </a:ln>
                <a:solidFill>
                  <a:schemeClr val="tx1"/>
                </a:solidFill>
                <a:latin typeface="Kruti Dev 010" pitchFamily="2" charset="0"/>
                <a:ea typeface="+mn-ea"/>
                <a:cs typeface="+mn-cs"/>
              </a:rPr>
              <a:t> </a:t>
            </a:r>
            <a:r>
              <a:rPr lang="en-US" sz="2400" b="1" dirty="0">
                <a:ln>
                  <a:solidFill>
                    <a:schemeClr val="tx1">
                      <a:lumMod val="95000"/>
                    </a:schemeClr>
                  </a:solidFill>
                </a:ln>
                <a:solidFill>
                  <a:schemeClr val="tx1"/>
                </a:solidFill>
                <a:latin typeface="Kruti Dev 010"/>
                <a:ea typeface="+mn-ea"/>
                <a:cs typeface="+mn-cs"/>
              </a:rPr>
              <a:t>…</a:t>
            </a:r>
            <a:endParaRPr lang="en-US" sz="2400" b="1" dirty="0">
              <a:ln>
                <a:solidFill>
                  <a:schemeClr val="tx1">
                    <a:lumMod val="95000"/>
                  </a:schemeClr>
                </a:solidFill>
              </a:ln>
              <a:solidFill>
                <a:schemeClr val="tx1"/>
              </a:solidFill>
              <a:latin typeface="Kruti Dev 010" pitchFamily="2" charset="0"/>
              <a:ea typeface="+mn-ea"/>
              <a:cs typeface="+mn-cs"/>
            </a:endParaRPr>
          </a:p>
        </p:txBody>
      </p:sp>
      <p:grpSp>
        <p:nvGrpSpPr>
          <p:cNvPr id="71705" name="Group 53"/>
          <p:cNvGrpSpPr>
            <a:grpSpLocks/>
          </p:cNvGrpSpPr>
          <p:nvPr/>
        </p:nvGrpSpPr>
        <p:grpSpPr bwMode="auto">
          <a:xfrm>
            <a:off x="7961313" y="3416300"/>
            <a:ext cx="1160462" cy="1117600"/>
            <a:chOff x="7961313" y="3416300"/>
            <a:chExt cx="1160462" cy="1117600"/>
          </a:xfrm>
        </p:grpSpPr>
        <p:grpSp>
          <p:nvGrpSpPr>
            <p:cNvPr id="71713" name="Group 93"/>
            <p:cNvGrpSpPr>
              <a:grpSpLocks/>
            </p:cNvGrpSpPr>
            <p:nvPr/>
          </p:nvGrpSpPr>
          <p:grpSpPr bwMode="auto">
            <a:xfrm>
              <a:off x="8023225" y="3448050"/>
              <a:ext cx="969963" cy="1085850"/>
              <a:chOff x="3594" y="2597"/>
              <a:chExt cx="611" cy="684"/>
            </a:xfrm>
          </p:grpSpPr>
          <p:sp>
            <p:nvSpPr>
              <p:cNvPr id="71718"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400">
                  <a:latin typeface="Kruti Dev 010" charset="0"/>
                </a:endParaRPr>
              </a:p>
            </p:txBody>
          </p:sp>
          <p:sp>
            <p:nvSpPr>
              <p:cNvPr id="71719"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sz="2400">
                  <a:latin typeface="Kruti Dev 010" charset="0"/>
                </a:endParaRPr>
              </a:p>
            </p:txBody>
          </p:sp>
          <p:sp>
            <p:nvSpPr>
              <p:cNvPr id="71720"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sz="2400">
                  <a:latin typeface="Kruti Dev 010" charset="0"/>
                </a:endParaRPr>
              </a:p>
            </p:txBody>
          </p:sp>
          <p:sp>
            <p:nvSpPr>
              <p:cNvPr id="71721"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sz="2400">
                  <a:latin typeface="Kruti Dev 010" charset="0"/>
                </a:endParaRPr>
              </a:p>
            </p:txBody>
          </p:sp>
          <p:sp>
            <p:nvSpPr>
              <p:cNvPr id="71722"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23"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24"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25"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26" name="Rectangle 105"/>
              <p:cNvSpPr>
                <a:spLocks noChangeArrowheads="1"/>
              </p:cNvSpPr>
              <p:nvPr/>
            </p:nvSpPr>
            <p:spPr bwMode="auto">
              <a:xfrm>
                <a:off x="3676" y="3085"/>
                <a:ext cx="52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Kruti Dev 010" charset="0"/>
                  </a:rPr>
                  <a:t>tsM - bZ - ,u</a:t>
                </a:r>
              </a:p>
            </p:txBody>
          </p:sp>
          <p:sp>
            <p:nvSpPr>
              <p:cNvPr id="71727"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sp>
            <p:nvSpPr>
              <p:cNvPr id="71728"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latin typeface="Kruti Dev 010" charset="0"/>
                </a:endParaRPr>
              </a:p>
            </p:txBody>
          </p:sp>
        </p:grpSp>
        <p:sp>
          <p:nvSpPr>
            <p:cNvPr id="71714" name="Rectangle 86"/>
            <p:cNvSpPr>
              <a:spLocks noChangeArrowheads="1"/>
            </p:cNvSpPr>
            <p:nvPr/>
          </p:nvSpPr>
          <p:spPr bwMode="auto">
            <a:xfrm>
              <a:off x="7991475" y="3416300"/>
              <a:ext cx="51937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nklrk</a:t>
              </a:r>
            </a:p>
          </p:txBody>
        </p:sp>
        <p:sp>
          <p:nvSpPr>
            <p:cNvPr id="71715" name="Rectangle 89"/>
            <p:cNvSpPr>
              <a:spLocks noChangeArrowheads="1"/>
            </p:cNvSpPr>
            <p:nvPr/>
          </p:nvSpPr>
          <p:spPr bwMode="auto">
            <a:xfrm>
              <a:off x="8135938" y="3636963"/>
              <a:ext cx="496930"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‰Œo"kZ</a:t>
              </a:r>
            </a:p>
          </p:txBody>
        </p:sp>
        <p:sp>
          <p:nvSpPr>
            <p:cNvPr id="71716" name="Rectangle 90"/>
            <p:cNvSpPr>
              <a:spLocks noChangeArrowheads="1"/>
            </p:cNvSpPr>
            <p:nvPr/>
          </p:nvSpPr>
          <p:spPr bwMode="auto">
            <a:xfrm>
              <a:off x="8154988" y="3814763"/>
              <a:ext cx="682878"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…tu;k=k</a:t>
              </a:r>
            </a:p>
          </p:txBody>
        </p:sp>
        <p:sp>
          <p:nvSpPr>
            <p:cNvPr id="71717" name="Rectangle 128"/>
            <p:cNvSpPr>
              <a:spLocks noChangeArrowheads="1"/>
            </p:cNvSpPr>
            <p:nvPr/>
          </p:nvSpPr>
          <p:spPr bwMode="auto">
            <a:xfrm>
              <a:off x="7961313" y="4030663"/>
              <a:ext cx="1160462"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100" b="1">
                  <a:solidFill>
                    <a:srgbClr val="000000"/>
                  </a:solidFill>
                  <a:latin typeface="Kruti Dev 010" charset="0"/>
                </a:rPr>
                <a:t>ƒŒŒ o"kZ@‡ŒŒŒŒ</a:t>
              </a:r>
            </a:p>
          </p:txBody>
        </p:sp>
      </p:grpSp>
      <p:sp>
        <p:nvSpPr>
          <p:cNvPr id="55" name="Rectangle 26"/>
          <p:cNvSpPr>
            <a:spLocks noChangeArrowheads="1"/>
          </p:cNvSpPr>
          <p:nvPr/>
        </p:nvSpPr>
        <p:spPr bwMode="auto">
          <a:xfrm>
            <a:off x="2140662" y="360473"/>
            <a:ext cx="6099175" cy="150554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8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t:Ccsy</a:t>
            </a:r>
            <a:r>
              <a:rPr lang="en-US" sz="4400" b="1" dirty="0">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eafnj ds iquZ fuekZ.k ds fy;s ykSVrk gS</a:t>
            </a:r>
          </a:p>
        </p:txBody>
      </p:sp>
      <p:sp>
        <p:nvSpPr>
          <p:cNvPr id="56" name="Rectangle 55"/>
          <p:cNvSpPr/>
          <p:nvPr/>
        </p:nvSpPr>
        <p:spPr>
          <a:xfrm>
            <a:off x="1923392" y="2084844"/>
            <a:ext cx="6448097" cy="1508105"/>
          </a:xfrm>
          <a:prstGeom prst="rect">
            <a:avLst/>
          </a:prstGeom>
        </p:spPr>
        <p:txBody>
          <a:bodyPr>
            <a:spAutoFit/>
          </a:bodyPr>
          <a:lstStyle/>
          <a:p>
            <a:pPr>
              <a:defRPr/>
            </a:pPr>
            <a:r>
              <a:rPr lang="en-US" sz="48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800" b="1" dirty="0" err="1">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tzk</a:t>
            </a:r>
            <a:r>
              <a:rPr lang="en-US" sz="48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400" b="1" dirty="0">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4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izHkq</a:t>
            </a: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4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dk</a:t>
            </a: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4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fu;e</a:t>
            </a: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fl[</a:t>
            </a:r>
            <a:r>
              <a:rPr lang="en-US" sz="44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kkus</a:t>
            </a: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ds fy;s </a:t>
            </a:r>
            <a:r>
              <a:rPr lang="en-US" sz="44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ykSVrk</a:t>
            </a: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400" b="1" dirty="0" err="1">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gSA</a:t>
            </a:r>
            <a:endPar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grpSp>
        <p:nvGrpSpPr>
          <p:cNvPr id="4" name="Group 53"/>
          <p:cNvGrpSpPr>
            <a:grpSpLocks/>
          </p:cNvGrpSpPr>
          <p:nvPr/>
        </p:nvGrpSpPr>
        <p:grpSpPr bwMode="auto">
          <a:xfrm>
            <a:off x="2290763" y="919163"/>
            <a:ext cx="5265737" cy="4075112"/>
            <a:chOff x="1247" y="633"/>
            <a:chExt cx="3317" cy="2567"/>
          </a:xfrm>
        </p:grpSpPr>
        <p:sp>
          <p:nvSpPr>
            <p:cNvPr id="642102" name="AutoShape 54"/>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sz="2400" dirty="0">
                <a:latin typeface="Kruti Dev 010" pitchFamily="2" charset="0"/>
                <a:ea typeface="+mn-ea"/>
                <a:cs typeface="+mn-cs"/>
              </a:endParaRPr>
            </a:p>
          </p:txBody>
        </p:sp>
        <p:sp>
          <p:nvSpPr>
            <p:cNvPr id="642103" name="Text Box 55"/>
            <p:cNvSpPr txBox="1">
              <a:spLocks noChangeArrowheads="1"/>
            </p:cNvSpPr>
            <p:nvPr/>
          </p:nvSpPr>
          <p:spPr bwMode="auto">
            <a:xfrm>
              <a:off x="1252" y="992"/>
              <a:ext cx="3312" cy="69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tsM-bZ-,u</a:t>
              </a:r>
            </a:p>
          </p:txBody>
        </p:sp>
        <p:sp>
          <p:nvSpPr>
            <p:cNvPr id="642104" name="Text Box 56"/>
            <p:cNvSpPr txBox="1">
              <a:spLocks noChangeArrowheads="1"/>
            </p:cNvSpPr>
            <p:nvPr/>
          </p:nvSpPr>
          <p:spPr bwMode="auto">
            <a:xfrm>
              <a:off x="1247" y="1890"/>
              <a:ext cx="3312" cy="48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rhu dqVuhfrK iqjksfgr</a:t>
              </a:r>
            </a:p>
          </p:txBody>
        </p:sp>
      </p:grpSp>
      <p:sp>
        <p:nvSpPr>
          <p:cNvPr id="71709" name="Text Box 75"/>
          <p:cNvSpPr txBox="1">
            <a:spLocks noChangeArrowheads="1"/>
          </p:cNvSpPr>
          <p:nvPr/>
        </p:nvSpPr>
        <p:spPr bwMode="auto">
          <a:xfrm>
            <a:off x="6491288" y="6221413"/>
            <a:ext cx="2074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600" b="1">
                <a:solidFill>
                  <a:schemeClr val="tx1"/>
                </a:solidFill>
                <a:latin typeface="Kruti Dev 010" charset="0"/>
              </a:rPr>
              <a:t>सहायक पुस्तक</a:t>
            </a:r>
            <a:r>
              <a:rPr lang="en-US" sz="1600" b="1">
                <a:solidFill>
                  <a:schemeClr val="tx1"/>
                </a:solidFill>
                <a:latin typeface="Kruti Dev 010" charset="0"/>
              </a:rPr>
              <a:t> </a:t>
            </a:r>
            <a:r>
              <a:rPr lang="hi-in" sz="1600" b="1">
                <a:solidFill>
                  <a:schemeClr val="tx1"/>
                </a:solidFill>
                <a:latin typeface="Kruti Dev 010" charset="0"/>
              </a:rPr>
              <a:t>३१</a:t>
            </a:r>
            <a:r>
              <a:rPr lang="en-US" sz="1600" b="1">
                <a:solidFill>
                  <a:schemeClr val="tx1"/>
                </a:solidFill>
                <a:latin typeface="Kruti Dev 010" charset="0"/>
              </a:rPr>
              <a:t>−</a:t>
            </a:r>
            <a:r>
              <a:rPr lang="hi-in" sz="1600" b="1">
                <a:solidFill>
                  <a:schemeClr val="tx1"/>
                </a:solidFill>
                <a:latin typeface="Kruti Dev 010" charset="0"/>
              </a:rPr>
              <a:t>३२</a:t>
            </a:r>
            <a:endParaRPr lang="en-US" sz="1600" b="1">
              <a:solidFill>
                <a:schemeClr val="tx1"/>
              </a:solidFill>
              <a:latin typeface="Kruti Dev 010" charset="0"/>
            </a:endParaRPr>
          </a:p>
          <a:p>
            <a:pPr algn="ctr">
              <a:spcBef>
                <a:spcPct val="50000"/>
              </a:spcBef>
            </a:pPr>
            <a:endParaRPr lang="en-US" sz="16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42105"/>
                                        </p:tgtEl>
                                        <p:attrNameLst>
                                          <p:attrName>style.visibility</p:attrName>
                                        </p:attrNameLst>
                                      </p:cBhvr>
                                      <p:to>
                                        <p:strVal val="visible"/>
                                      </p:to>
                                    </p:set>
                                    <p:animEffect transition="in" filter="fade">
                                      <p:cBhvr>
                                        <p:cTn id="15" dur="1000"/>
                                        <p:tgtEl>
                                          <p:spTgt spid="642105"/>
                                        </p:tgtEl>
                                      </p:cBhvr>
                                    </p:animEffect>
                                  </p:childTnLst>
                                </p:cTn>
                              </p:par>
                            </p:childTnLst>
                          </p:cTn>
                        </p:par>
                        <p:par>
                          <p:cTn id="16" fill="hold" nodeType="afterGroup">
                            <p:stCondLst>
                              <p:cond delay="1000"/>
                            </p:stCondLst>
                            <p:childTnLst>
                              <p:par>
                                <p:cTn id="17" presetID="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3" presetClass="entr" presetSubtype="528"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p:cTn id="23" dur="500" fill="hold"/>
                                        <p:tgtEl>
                                          <p:spTgt spid="55"/>
                                        </p:tgtEl>
                                        <p:attrNameLst>
                                          <p:attrName>ppt_w</p:attrName>
                                        </p:attrNameLst>
                                      </p:cBhvr>
                                      <p:tavLst>
                                        <p:tav tm="0">
                                          <p:val>
                                            <p:fltVal val="0"/>
                                          </p:val>
                                        </p:tav>
                                        <p:tav tm="100000">
                                          <p:val>
                                            <p:strVal val="#ppt_w"/>
                                          </p:val>
                                        </p:tav>
                                      </p:tavLst>
                                    </p:anim>
                                    <p:anim calcmode="lin" valueType="num">
                                      <p:cBhvr>
                                        <p:cTn id="24" dur="500" fill="hold"/>
                                        <p:tgtEl>
                                          <p:spTgt spid="55"/>
                                        </p:tgtEl>
                                        <p:attrNameLst>
                                          <p:attrName>ppt_h</p:attrName>
                                        </p:attrNameLst>
                                      </p:cBhvr>
                                      <p:tavLst>
                                        <p:tav tm="0">
                                          <p:val>
                                            <p:fltVal val="0"/>
                                          </p:val>
                                        </p:tav>
                                        <p:tav tm="100000">
                                          <p:val>
                                            <p:strVal val="#ppt_h"/>
                                          </p:val>
                                        </p:tav>
                                      </p:tavLst>
                                    </p:anim>
                                    <p:anim calcmode="lin" valueType="num">
                                      <p:cBhvr>
                                        <p:cTn id="25" dur="500" fill="hold"/>
                                        <p:tgtEl>
                                          <p:spTgt spid="55"/>
                                        </p:tgtEl>
                                        <p:attrNameLst>
                                          <p:attrName>ppt_x</p:attrName>
                                        </p:attrNameLst>
                                      </p:cBhvr>
                                      <p:tavLst>
                                        <p:tav tm="0">
                                          <p:val>
                                            <p:fltVal val="0.5"/>
                                          </p:val>
                                        </p:tav>
                                        <p:tav tm="100000">
                                          <p:val>
                                            <p:strVal val="#ppt_x"/>
                                          </p:val>
                                        </p:tav>
                                      </p:tavLst>
                                    </p:anim>
                                    <p:anim calcmode="lin" valueType="num">
                                      <p:cBhvr>
                                        <p:cTn id="26" dur="500" fill="hold"/>
                                        <p:tgtEl>
                                          <p:spTgt spid="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72" grpId="0" autoUpdateAnimBg="0"/>
      <p:bldP spid="64210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36"/>
          <p:cNvGrpSpPr>
            <a:grpSpLocks/>
          </p:cNvGrpSpPr>
          <p:nvPr/>
        </p:nvGrpSpPr>
        <p:grpSpPr bwMode="auto">
          <a:xfrm>
            <a:off x="2335213" y="1068388"/>
            <a:ext cx="4973637" cy="4265612"/>
            <a:chOff x="1471" y="673"/>
            <a:chExt cx="3133" cy="2687"/>
          </a:xfrm>
        </p:grpSpPr>
        <p:sp>
          <p:nvSpPr>
            <p:cNvPr id="9230"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31" name="Rectangle 60"/>
            <p:cNvSpPr>
              <a:spLocks noChangeArrowheads="1"/>
            </p:cNvSpPr>
            <p:nvPr/>
          </p:nvSpPr>
          <p:spPr bwMode="auto">
            <a:xfrm>
              <a:off x="1614" y="741"/>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9232"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33"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34"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35" name="Rectangle 64"/>
            <p:cNvSpPr>
              <a:spLocks noChangeArrowheads="1"/>
            </p:cNvSpPr>
            <p:nvPr/>
          </p:nvSpPr>
          <p:spPr bwMode="auto">
            <a:xfrm>
              <a:off x="1516" y="673"/>
              <a:ext cx="391"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l`f"V</a:t>
              </a:r>
              <a:endParaRPr lang="en-US" dirty="0">
                <a:ln>
                  <a:solidFill>
                    <a:schemeClr val="accent2"/>
                  </a:solidFill>
                </a:ln>
                <a:latin typeface="Kruti Dev 010" pitchFamily="2" charset="0"/>
                <a:ea typeface="MS PGothic" pitchFamily="34" charset="-128"/>
                <a:cs typeface="+mn-cs"/>
              </a:endParaRPr>
            </a:p>
          </p:txBody>
        </p:sp>
        <p:sp>
          <p:nvSpPr>
            <p:cNvPr id="9236"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7"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8"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39" name="Rectangle 68"/>
            <p:cNvSpPr>
              <a:spLocks noChangeArrowheads="1"/>
            </p:cNvSpPr>
            <p:nvPr/>
          </p:nvSpPr>
          <p:spPr bwMode="auto">
            <a:xfrm>
              <a:off x="1777" y="946"/>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9240"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41"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42"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43" name="Rectangle 72"/>
            <p:cNvSpPr>
              <a:spLocks noChangeArrowheads="1"/>
            </p:cNvSpPr>
            <p:nvPr/>
          </p:nvSpPr>
          <p:spPr bwMode="auto">
            <a:xfrm>
              <a:off x="1628" y="869"/>
              <a:ext cx="681"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vczkge</a:t>
              </a:r>
            </a:p>
          </p:txBody>
        </p:sp>
        <p:sp>
          <p:nvSpPr>
            <p:cNvPr id="9244"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5"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46"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47" name="Rectangle 76"/>
            <p:cNvSpPr>
              <a:spLocks noChangeArrowheads="1"/>
            </p:cNvSpPr>
            <p:nvPr/>
          </p:nvSpPr>
          <p:spPr bwMode="auto">
            <a:xfrm>
              <a:off x="1940" y="1135"/>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Kruti Dev 010" charset="0"/>
                </a:rPr>
                <a:t>ABRAHAM</a:t>
              </a:r>
              <a:endParaRPr lang="en-US">
                <a:latin typeface="Kruti Dev 010" charset="0"/>
              </a:endParaRPr>
            </a:p>
          </p:txBody>
        </p:sp>
        <p:sp>
          <p:nvSpPr>
            <p:cNvPr id="9248"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49"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50"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51" name="Rectangle 80"/>
            <p:cNvSpPr>
              <a:spLocks noChangeArrowheads="1"/>
            </p:cNvSpPr>
            <p:nvPr/>
          </p:nvSpPr>
          <p:spPr bwMode="auto">
            <a:xfrm>
              <a:off x="1880" y="1049"/>
              <a:ext cx="436"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;qlqQ</a:t>
              </a:r>
            </a:p>
          </p:txBody>
        </p:sp>
        <p:sp>
          <p:nvSpPr>
            <p:cNvPr id="9252"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3"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4"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55"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56"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57" name="Rectangle 86"/>
            <p:cNvSpPr>
              <a:spLocks noChangeArrowheads="1"/>
            </p:cNvSpPr>
            <p:nvPr/>
          </p:nvSpPr>
          <p:spPr bwMode="auto">
            <a:xfrm>
              <a:off x="2108" y="1250"/>
              <a:ext cx="325"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ewlk</a:t>
              </a:r>
            </a:p>
          </p:txBody>
        </p:sp>
        <p:sp>
          <p:nvSpPr>
            <p:cNvPr id="9258"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9"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60"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61"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62" name="Rectangle 91"/>
            <p:cNvSpPr>
              <a:spLocks noChangeArrowheads="1"/>
            </p:cNvSpPr>
            <p:nvPr/>
          </p:nvSpPr>
          <p:spPr bwMode="auto">
            <a:xfrm>
              <a:off x="2192" y="1468"/>
              <a:ext cx="666"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;gks'kq</a:t>
              </a:r>
            </a:p>
          </p:txBody>
        </p:sp>
        <p:sp>
          <p:nvSpPr>
            <p:cNvPr id="9263"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4"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65"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66"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67" name="Rectangle 96"/>
            <p:cNvSpPr>
              <a:spLocks noChangeArrowheads="1"/>
            </p:cNvSpPr>
            <p:nvPr/>
          </p:nvSpPr>
          <p:spPr bwMode="auto">
            <a:xfrm>
              <a:off x="2325" y="1658"/>
              <a:ext cx="910"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vjktdrk</a:t>
              </a:r>
            </a:p>
          </p:txBody>
        </p:sp>
        <p:sp>
          <p:nvSpPr>
            <p:cNvPr id="9268"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69"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70"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71"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72" name="Rectangle 101"/>
            <p:cNvSpPr>
              <a:spLocks noChangeArrowheads="1"/>
            </p:cNvSpPr>
            <p:nvPr/>
          </p:nvSpPr>
          <p:spPr bwMode="auto">
            <a:xfrm>
              <a:off x="2485" y="1878"/>
              <a:ext cx="777"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jktoa'k</a:t>
              </a:r>
            </a:p>
          </p:txBody>
        </p:sp>
        <p:sp>
          <p:nvSpPr>
            <p:cNvPr id="9273"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4"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75"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76"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77" name="Rectangle 106"/>
            <p:cNvSpPr>
              <a:spLocks noChangeArrowheads="1"/>
            </p:cNvSpPr>
            <p:nvPr/>
          </p:nvSpPr>
          <p:spPr bwMode="auto">
            <a:xfrm>
              <a:off x="2715" y="2083"/>
              <a:ext cx="498" cy="271"/>
            </a:xfrm>
            <a:prstGeom prst="rect">
              <a:avLst/>
            </a:prstGeom>
            <a:noFill/>
            <a:ln w="9525">
              <a:noFill/>
              <a:miter lim="800000"/>
              <a:headEnd/>
              <a:tailEnd/>
            </a:ln>
          </p:spPr>
          <p:txBody>
            <a:bodyPr wrap="none" lIns="0" tIns="0" rIns="0" bIns="0">
              <a:spAutoFit/>
            </a:bodyPr>
            <a:lstStyle/>
            <a:p>
              <a:pPr algn="ctr">
                <a:defRPr/>
              </a:pPr>
              <a:r>
                <a:rPr lang="en-US" b="1" dirty="0">
                  <a:ln>
                    <a:solidFill>
                      <a:schemeClr val="accent2"/>
                    </a:solidFill>
                  </a:ln>
                  <a:solidFill>
                    <a:srgbClr val="790015"/>
                  </a:solidFill>
                  <a:latin typeface="Kruti Dev 010" pitchFamily="2" charset="0"/>
                  <a:ea typeface="MS PGothic" pitchFamily="34" charset="-128"/>
                  <a:cs typeface="+mn-cs"/>
                </a:rPr>
                <a:t>nklrk</a:t>
              </a:r>
            </a:p>
          </p:txBody>
        </p:sp>
        <p:sp>
          <p:nvSpPr>
            <p:cNvPr id="9278"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79"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0"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81"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82"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283" name="Rectangle 112"/>
            <p:cNvSpPr>
              <a:spLocks noChangeArrowheads="1"/>
            </p:cNvSpPr>
            <p:nvPr/>
          </p:nvSpPr>
          <p:spPr bwMode="auto">
            <a:xfrm>
              <a:off x="2856" y="2290"/>
              <a:ext cx="954" cy="271"/>
            </a:xfrm>
            <a:prstGeom prst="rect">
              <a:avLst/>
            </a:prstGeom>
            <a:noFill/>
            <a:ln w="9525">
              <a:noFill/>
              <a:miter lim="800000"/>
              <a:headEnd/>
              <a:tailEnd/>
            </a:ln>
          </p:spPr>
          <p:txBody>
            <a:bodyPr wrap="none" lIns="0" tIns="0" rIns="0" bIns="0">
              <a:spAutoFit/>
            </a:bodyPr>
            <a:lstStyle/>
            <a:p>
              <a:pPr algn="ctr">
                <a:defRPr/>
              </a:pPr>
              <a:r>
                <a:rPr lang="en-US" sz="2000" b="1" dirty="0">
                  <a:ln>
                    <a:solidFill>
                      <a:schemeClr val="accent2"/>
                    </a:solidFill>
                  </a:ln>
                  <a:solidFill>
                    <a:srgbClr val="790015"/>
                  </a:solidFill>
                  <a:latin typeface="Kruti Dev 010" pitchFamily="2" charset="0"/>
                  <a:ea typeface="MS PGothic" pitchFamily="34" charset="-128"/>
                  <a:cs typeface="+mn-cs"/>
                </a:rPr>
                <a:t>   </a:t>
              </a:r>
              <a:r>
                <a:rPr lang="en-US" b="1" dirty="0">
                  <a:ln>
                    <a:solidFill>
                      <a:schemeClr val="accent2"/>
                    </a:solidFill>
                  </a:ln>
                  <a:solidFill>
                    <a:srgbClr val="790015"/>
                  </a:solidFill>
                  <a:latin typeface="Kruti Dev 010" pitchFamily="2" charset="0"/>
                  <a:ea typeface="MS PGothic" pitchFamily="34" charset="-128"/>
                  <a:cs typeface="+mn-cs"/>
                </a:rPr>
                <a:t>'kkafrdky</a:t>
              </a:r>
            </a:p>
          </p:txBody>
        </p:sp>
        <p:sp>
          <p:nvSpPr>
            <p:cNvPr id="9284"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5"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86"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9287"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9288"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9289" name="Group 118"/>
            <p:cNvGrpSpPr>
              <a:grpSpLocks/>
            </p:cNvGrpSpPr>
            <p:nvPr/>
          </p:nvGrpSpPr>
          <p:grpSpPr bwMode="auto">
            <a:xfrm>
              <a:off x="3119" y="2566"/>
              <a:ext cx="489" cy="388"/>
              <a:chOff x="3049" y="3100"/>
              <a:chExt cx="429" cy="330"/>
            </a:xfrm>
          </p:grpSpPr>
          <p:sp>
            <p:nvSpPr>
              <p:cNvPr id="9292" name="Rectangle 119"/>
              <p:cNvSpPr>
                <a:spLocks noChangeArrowheads="1"/>
              </p:cNvSpPr>
              <p:nvPr/>
            </p:nvSpPr>
            <p:spPr bwMode="auto">
              <a:xfrm>
                <a:off x="3073" y="3112"/>
                <a:ext cx="25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Kruti Dev 010" charset="0"/>
                  </a:rPr>
                  <a:t>   </a:t>
                </a:r>
                <a:endParaRPr lang="en-US">
                  <a:latin typeface="Kruti Dev 010" charset="0"/>
                </a:endParaRPr>
              </a:p>
            </p:txBody>
          </p:sp>
          <p:sp>
            <p:nvSpPr>
              <p:cNvPr id="9293" name="Rectangle 120"/>
              <p:cNvSpPr>
                <a:spLocks noChangeArrowheads="1"/>
              </p:cNvSpPr>
              <p:nvPr/>
            </p:nvSpPr>
            <p:spPr bwMode="auto">
              <a:xfrm>
                <a:off x="3049" y="3100"/>
                <a:ext cx="429" cy="330"/>
              </a:xfrm>
              <a:prstGeom prst="rect">
                <a:avLst/>
              </a:prstGeom>
              <a:noFill/>
              <a:ln w="9525">
                <a:noFill/>
                <a:miter lim="800000"/>
                <a:headEnd/>
                <a:tailEnd/>
              </a:ln>
            </p:spPr>
            <p:txBody>
              <a:bodyPr wrap="none" lIns="0" tIns="0" rIns="0" bIns="0">
                <a:spAutoFit/>
              </a:bodyPr>
              <a:lstStyle/>
              <a:p>
                <a:pPr algn="ctr">
                  <a:defRPr/>
                </a:pPr>
                <a:r>
                  <a:rPr lang="en-US" sz="4000" b="1" dirty="0">
                    <a:ln>
                      <a:solidFill>
                        <a:schemeClr val="accent5">
                          <a:lumMod val="50000"/>
                        </a:schemeClr>
                      </a:solidFill>
                    </a:ln>
                    <a:solidFill>
                      <a:schemeClr val="accent1"/>
                    </a:solidFill>
                    <a:latin typeface="Kruti Dev 010" pitchFamily="2" charset="0"/>
                    <a:ea typeface="MS PGothic" pitchFamily="34" charset="-128"/>
                    <a:cs typeface="+mn-cs"/>
                  </a:rPr>
                  <a:t>;h'kq</a:t>
                </a:r>
                <a:endParaRPr lang="en-US" sz="4000" dirty="0">
                  <a:ln>
                    <a:solidFill>
                      <a:schemeClr val="accent5">
                        <a:lumMod val="50000"/>
                      </a:schemeClr>
                    </a:solidFill>
                  </a:ln>
                  <a:latin typeface="Kruti Dev 010" pitchFamily="2" charset="0"/>
                  <a:ea typeface="MS PGothic" pitchFamily="34" charset="-128"/>
                  <a:cs typeface="+mn-cs"/>
                </a:endParaRPr>
              </a:p>
            </p:txBody>
          </p:sp>
        </p:grpSp>
        <p:sp>
          <p:nvSpPr>
            <p:cNvPr id="9290"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91"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47291" name="AutoShape 123"/>
          <p:cNvSpPr>
            <a:spLocks noChangeArrowheads="1"/>
          </p:cNvSpPr>
          <p:nvPr/>
        </p:nvSpPr>
        <p:spPr bwMode="auto">
          <a:xfrm rot="-1440000">
            <a:off x="2289175" y="2832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latin typeface="Kruti Dev 010" charset="0"/>
            </a:endParaRPr>
          </a:p>
        </p:txBody>
      </p:sp>
      <p:sp>
        <p:nvSpPr>
          <p:cNvPr id="647292" name="Text Box 124"/>
          <p:cNvSpPr txBox="1">
            <a:spLocks noChangeArrowheads="1"/>
          </p:cNvSpPr>
          <p:nvPr/>
        </p:nvSpPr>
        <p:spPr bwMode="auto">
          <a:xfrm>
            <a:off x="1872812" y="-47298"/>
            <a:ext cx="2431174"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U;kf;;ksa ,oa :Fk</a:t>
            </a:r>
          </a:p>
        </p:txBody>
      </p:sp>
      <p:grpSp>
        <p:nvGrpSpPr>
          <p:cNvPr id="9221" name="Group 125"/>
          <p:cNvGrpSpPr>
            <a:grpSpLocks/>
          </p:cNvGrpSpPr>
          <p:nvPr/>
        </p:nvGrpSpPr>
        <p:grpSpPr bwMode="auto">
          <a:xfrm>
            <a:off x="6434138" y="771525"/>
            <a:ext cx="2182812" cy="1689100"/>
            <a:chOff x="664" y="2640"/>
            <a:chExt cx="1375" cy="1064"/>
          </a:xfrm>
        </p:grpSpPr>
        <p:sp>
          <p:nvSpPr>
            <p:cNvPr id="647294" name="Oval 126"/>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228" name="Freeform 127"/>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647296" name="Rectangle 128"/>
            <p:cNvSpPr>
              <a:spLocks noChangeArrowheads="1"/>
            </p:cNvSpPr>
            <p:nvPr/>
          </p:nvSpPr>
          <p:spPr bwMode="auto">
            <a:xfrm>
              <a:off x="877" y="2722"/>
              <a:ext cx="1162"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600" dirty="0">
                  <a:ln>
                    <a:solidFill>
                      <a:srgbClr val="00FF00"/>
                    </a:solidFill>
                  </a:ln>
                  <a:solidFill>
                    <a:srgbClr val="51DC00"/>
                  </a:solidFill>
                  <a:latin typeface="Kruti Dev 010" pitchFamily="2" charset="0"/>
                  <a:ea typeface="+mn-ea"/>
                  <a:cs typeface="+mn-cs"/>
                </a:rPr>
                <a:t>uk</a:t>
              </a:r>
              <a:r>
                <a:rPr lang="en-US" sz="4000" dirty="0">
                  <a:ln>
                    <a:solidFill>
                      <a:srgbClr val="FFFF00"/>
                    </a:solidFill>
                  </a:ln>
                  <a:solidFill>
                    <a:schemeClr val="tx2"/>
                  </a:solidFill>
                  <a:latin typeface="Kruti Dev 010" pitchFamily="2" charset="0"/>
                  <a:ea typeface="+mn-ea"/>
                  <a:cs typeface="+mn-cs"/>
                </a:rPr>
                <a:t>o</a:t>
              </a:r>
            </a:p>
          </p:txBody>
        </p:sp>
      </p:grpSp>
      <p:sp>
        <p:nvSpPr>
          <p:cNvPr id="647300" name="Rectangle 132"/>
          <p:cNvSpPr>
            <a:spLocks noChangeArrowheads="1"/>
          </p:cNvSpPr>
          <p:nvPr/>
        </p:nvSpPr>
        <p:spPr bwMode="auto">
          <a:xfrm>
            <a:off x="811371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06</a:t>
            </a:r>
          </a:p>
        </p:txBody>
      </p:sp>
      <p:sp>
        <p:nvSpPr>
          <p:cNvPr id="78" name="Rectangle 77"/>
          <p:cNvSpPr/>
          <p:nvPr/>
        </p:nvSpPr>
        <p:spPr>
          <a:xfrm>
            <a:off x="8672" y="-50751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9224" name="Rectangle 78"/>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9225"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77" name="Rectangle 76"/>
          <p:cNvSpPr/>
          <p:nvPr/>
        </p:nvSpPr>
        <p:spPr>
          <a:xfrm>
            <a:off x="323992" y="-68094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47291"/>
                                        </p:tgtEl>
                                        <p:attrNameLst>
                                          <p:attrName>style.visibility</p:attrName>
                                        </p:attrNameLst>
                                      </p:cBhvr>
                                      <p:to>
                                        <p:strVal val="visible"/>
                                      </p:to>
                                    </p:set>
                                    <p:anim calcmode="lin" valueType="num">
                                      <p:cBhvr additive="base">
                                        <p:cTn id="7" dur="500" fill="hold"/>
                                        <p:tgtEl>
                                          <p:spTgt spid="647291"/>
                                        </p:tgtEl>
                                        <p:attrNameLst>
                                          <p:attrName>ppt_x</p:attrName>
                                        </p:attrNameLst>
                                      </p:cBhvr>
                                      <p:tavLst>
                                        <p:tav tm="0">
                                          <p:val>
                                            <p:strVal val="0-#ppt_w/2"/>
                                          </p:val>
                                        </p:tav>
                                        <p:tav tm="100000">
                                          <p:val>
                                            <p:strVal val="#ppt_x"/>
                                          </p:val>
                                        </p:tav>
                                      </p:tavLst>
                                    </p:anim>
                                    <p:anim calcmode="lin" valueType="num">
                                      <p:cBhvr additive="base">
                                        <p:cTn id="8" dur="500" fill="hold"/>
                                        <p:tgtEl>
                                          <p:spTgt spid="647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29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30" name="Rectangle 22"/>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478232" name="Text Box 24"/>
          <p:cNvSpPr txBox="1">
            <a:spLocks noChangeArrowheads="1"/>
          </p:cNvSpPr>
          <p:nvPr/>
        </p:nvSpPr>
        <p:spPr bwMode="auto">
          <a:xfrm>
            <a:off x="1663700" y="-22225"/>
            <a:ext cx="595788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err="1">
                <a:ln>
                  <a:solidFill>
                    <a:schemeClr val="tx1">
                      <a:lumMod val="95000"/>
                    </a:schemeClr>
                  </a:solidFill>
                </a:ln>
                <a:solidFill>
                  <a:schemeClr val="tx1"/>
                </a:solidFill>
                <a:latin typeface="Kruti Dev 010" pitchFamily="2" charset="0"/>
                <a:ea typeface="+mn-ea"/>
                <a:cs typeface="+mn-cs"/>
              </a:rPr>
              <a:t>ugsek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%Š</a:t>
            </a:r>
          </a:p>
        </p:txBody>
      </p:sp>
      <p:sp>
        <p:nvSpPr>
          <p:cNvPr id="72708" name="Text Box 106"/>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72709" name="Text Box 107"/>
          <p:cNvSpPr txBox="1">
            <a:spLocks noChangeArrowheads="1"/>
          </p:cNvSpPr>
          <p:nvPr/>
        </p:nvSpPr>
        <p:spPr bwMode="auto">
          <a:xfrm>
            <a:off x="866457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Kruti Dev 010" charset="0"/>
            </a:endParaRPr>
          </a:p>
        </p:txBody>
      </p:sp>
      <p:pic>
        <p:nvPicPr>
          <p:cNvPr id="478316" name="Picture 1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478215" name="Rectangle 7"/>
          <p:cNvSpPr>
            <a:spLocks noChangeArrowheads="1"/>
          </p:cNvSpPr>
          <p:nvPr/>
        </p:nvSpPr>
        <p:spPr bwMode="auto">
          <a:xfrm>
            <a:off x="476468" y="468641"/>
            <a:ext cx="8667532" cy="1567096"/>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8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rPr>
              <a:t>;:'kyse % ugsek;kg }kjk nhokjksa dk cuk;k</a:t>
            </a:r>
          </a:p>
        </p:txBody>
      </p:sp>
      <p:sp>
        <p:nvSpPr>
          <p:cNvPr id="478317" name="Rectangle 109"/>
          <p:cNvSpPr>
            <a:spLocks noChangeArrowheads="1"/>
          </p:cNvSpPr>
          <p:nvPr/>
        </p:nvSpPr>
        <p:spPr bwMode="auto">
          <a:xfrm>
            <a:off x="8113713" y="6538913"/>
            <a:ext cx="293687" cy="246062"/>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67</a:t>
            </a:r>
          </a:p>
        </p:txBody>
      </p:sp>
      <p:grpSp>
        <p:nvGrpSpPr>
          <p:cNvPr id="72713" name="Group 25"/>
          <p:cNvGrpSpPr>
            <a:grpSpLocks/>
          </p:cNvGrpSpPr>
          <p:nvPr/>
        </p:nvGrpSpPr>
        <p:grpSpPr bwMode="auto">
          <a:xfrm>
            <a:off x="7961313" y="3416300"/>
            <a:ext cx="1160462" cy="1117600"/>
            <a:chOff x="7961313" y="3416300"/>
            <a:chExt cx="1160462" cy="1117600"/>
          </a:xfrm>
        </p:grpSpPr>
        <p:grpSp>
          <p:nvGrpSpPr>
            <p:cNvPr id="72715" name="Group 93"/>
            <p:cNvGrpSpPr>
              <a:grpSpLocks/>
            </p:cNvGrpSpPr>
            <p:nvPr/>
          </p:nvGrpSpPr>
          <p:grpSpPr bwMode="auto">
            <a:xfrm>
              <a:off x="8023225" y="3448050"/>
              <a:ext cx="969963" cy="1085850"/>
              <a:chOff x="3594" y="2597"/>
              <a:chExt cx="611" cy="684"/>
            </a:xfrm>
          </p:grpSpPr>
          <p:sp>
            <p:nvSpPr>
              <p:cNvPr id="72720"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2721"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2722"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2723"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2724"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5"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6"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7"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8" name="Rectangle 105"/>
              <p:cNvSpPr>
                <a:spLocks noChangeArrowheads="1"/>
              </p:cNvSpPr>
              <p:nvPr/>
            </p:nvSpPr>
            <p:spPr bwMode="auto">
              <a:xfrm>
                <a:off x="3676" y="308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Kruti Dev 010" charset="0"/>
                  </a:rPr>
                  <a:t>tsM - bZ - ,u</a:t>
                </a:r>
              </a:p>
            </p:txBody>
          </p:sp>
          <p:sp>
            <p:nvSpPr>
              <p:cNvPr id="72729"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2730"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sp>
          <p:nvSpPr>
            <p:cNvPr id="72716" name="Rectangle 86"/>
            <p:cNvSpPr>
              <a:spLocks noChangeArrowheads="1"/>
            </p:cNvSpPr>
            <p:nvPr/>
          </p:nvSpPr>
          <p:spPr bwMode="auto">
            <a:xfrm>
              <a:off x="7991475" y="3416300"/>
              <a:ext cx="58028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sp>
          <p:nvSpPr>
            <p:cNvPr id="72717" name="Rectangle 89"/>
            <p:cNvSpPr>
              <a:spLocks noChangeArrowheads="1"/>
            </p:cNvSpPr>
            <p:nvPr/>
          </p:nvSpPr>
          <p:spPr bwMode="auto">
            <a:xfrm>
              <a:off x="8135938" y="3636963"/>
              <a:ext cx="62517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‰Œ o"kZ</a:t>
              </a:r>
            </a:p>
          </p:txBody>
        </p:sp>
        <p:sp>
          <p:nvSpPr>
            <p:cNvPr id="72718" name="Rectangle 90"/>
            <p:cNvSpPr>
              <a:spLocks noChangeArrowheads="1"/>
            </p:cNvSpPr>
            <p:nvPr/>
          </p:nvSpPr>
          <p:spPr bwMode="auto">
            <a:xfrm>
              <a:off x="8154988" y="3814763"/>
              <a:ext cx="847988"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 tu;k=k</a:t>
              </a:r>
            </a:p>
          </p:txBody>
        </p:sp>
        <p:sp>
          <p:nvSpPr>
            <p:cNvPr id="72719" name="Rectangle 128"/>
            <p:cNvSpPr>
              <a:spLocks noChangeArrowheads="1"/>
            </p:cNvSpPr>
            <p:nvPr/>
          </p:nvSpPr>
          <p:spPr bwMode="auto">
            <a:xfrm>
              <a:off x="7961313" y="4030663"/>
              <a:ext cx="11604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ƒŒŒo"kZ@‡ŒŒŒŒ</a:t>
              </a:r>
            </a:p>
          </p:txBody>
        </p:sp>
      </p:grpSp>
      <p:sp>
        <p:nvSpPr>
          <p:cNvPr id="72714"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51"/>
          <p:cNvGrpSpPr>
            <a:grpSpLocks/>
          </p:cNvGrpSpPr>
          <p:nvPr/>
        </p:nvGrpSpPr>
        <p:grpSpPr bwMode="auto">
          <a:xfrm>
            <a:off x="3084513" y="996950"/>
            <a:ext cx="3094037" cy="3270250"/>
            <a:chOff x="3084513" y="996950"/>
            <a:chExt cx="3094037" cy="3270250"/>
          </a:xfrm>
        </p:grpSpPr>
        <p:sp>
          <p:nvSpPr>
            <p:cNvPr id="73772"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54"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73774" name="Rectangle 4"/>
            <p:cNvSpPr>
              <a:spLocks noChangeArrowheads="1"/>
            </p:cNvSpPr>
            <p:nvPr/>
          </p:nvSpPr>
          <p:spPr bwMode="auto">
            <a:xfrm>
              <a:off x="3084513" y="996950"/>
              <a:ext cx="973022"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nklrk</a:t>
              </a:r>
            </a:p>
          </p:txBody>
        </p:sp>
        <p:sp>
          <p:nvSpPr>
            <p:cNvPr id="73775" name="Rectangle 5"/>
            <p:cNvSpPr>
              <a:spLocks noChangeArrowheads="1"/>
            </p:cNvSpPr>
            <p:nvPr/>
          </p:nvSpPr>
          <p:spPr bwMode="auto">
            <a:xfrm>
              <a:off x="3949700" y="1706563"/>
              <a:ext cx="125253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70 o"kZ</a:t>
              </a:r>
            </a:p>
          </p:txBody>
        </p:sp>
        <p:sp>
          <p:nvSpPr>
            <p:cNvPr id="73776" name="Rectangle 6"/>
            <p:cNvSpPr>
              <a:spLocks noChangeArrowheads="1"/>
            </p:cNvSpPr>
            <p:nvPr/>
          </p:nvSpPr>
          <p:spPr bwMode="auto">
            <a:xfrm>
              <a:off x="3706813" y="2184400"/>
              <a:ext cx="2168862"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3 tu;k=k;sa</a:t>
              </a:r>
            </a:p>
          </p:txBody>
        </p:sp>
        <p:sp>
          <p:nvSpPr>
            <p:cNvPr id="73777" name="Rectangle 7"/>
            <p:cNvSpPr>
              <a:spLocks noChangeArrowheads="1"/>
            </p:cNvSpPr>
            <p:nvPr/>
          </p:nvSpPr>
          <p:spPr bwMode="auto">
            <a:xfrm>
              <a:off x="3252788" y="2641600"/>
              <a:ext cx="292576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b="1">
                  <a:solidFill>
                    <a:schemeClr val="bg2"/>
                  </a:solidFill>
                  <a:latin typeface="Kruti Dev 010" charset="0"/>
                </a:rPr>
                <a:t>100 o"kZ@50]000</a:t>
              </a:r>
            </a:p>
          </p:txBody>
        </p:sp>
        <p:sp>
          <p:nvSpPr>
            <p:cNvPr id="73778" name="Rectangle 8"/>
            <p:cNvSpPr>
              <a:spLocks noChangeArrowheads="1"/>
            </p:cNvSpPr>
            <p:nvPr/>
          </p:nvSpPr>
          <p:spPr bwMode="auto">
            <a:xfrm>
              <a:off x="3783013" y="3200400"/>
              <a:ext cx="1955663"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Kruti Dev 010" charset="0"/>
                </a:rPr>
                <a:t>tsM - bZ - ,u</a:t>
              </a:r>
            </a:p>
          </p:txBody>
        </p:sp>
        <p:sp>
          <p:nvSpPr>
            <p:cNvPr id="73779"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3780"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81"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82"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83"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164888" name="Rectangle 24"/>
          <p:cNvSpPr>
            <a:spLocks noChangeArrowheads="1"/>
          </p:cNvSpPr>
          <p:nvPr/>
        </p:nvSpPr>
        <p:spPr bwMode="auto">
          <a:xfrm>
            <a:off x="760303" y="3567223"/>
            <a:ext cx="5989637"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0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ugsek;kg</a:t>
            </a:r>
            <a:r>
              <a:rPr lang="en-US" sz="4000" b="1" dirty="0">
                <a:solidFill>
                  <a:srgbClr val="33CCCC"/>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b="1" dirty="0">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egku iqjkus fu;e ds vxqok vkSj 'kgj iukg vkSj mldh nhokjksa dks cuokus okys ds :i esa ykSVrk gS -----</a:t>
            </a:r>
          </a:p>
        </p:txBody>
      </p:sp>
      <p:sp>
        <p:nvSpPr>
          <p:cNvPr id="73732"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64887" name="Rectangle 23"/>
          <p:cNvSpPr>
            <a:spLocks noChangeArrowheads="1"/>
          </p:cNvSpPr>
          <p:nvPr/>
        </p:nvSpPr>
        <p:spPr bwMode="auto">
          <a:xfrm>
            <a:off x="1309688" y="1954213"/>
            <a:ext cx="5837237" cy="13208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0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,tzk-</a:t>
            </a:r>
            <a:r>
              <a:rPr lang="en-US" sz="4000" b="1" dirty="0">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---izHkq dk fu;e fl[kkus ds fy;s ykSVrk gSA</a:t>
            </a:r>
          </a:p>
        </p:txBody>
      </p:sp>
      <p:sp>
        <p:nvSpPr>
          <p:cNvPr id="7373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3735" name="Rectangle 6"/>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64871" name="Rectangle 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73737" name="Text Box 8"/>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Kruti Dev 010" charset="0"/>
            </a:endParaRPr>
          </a:p>
        </p:txBody>
      </p:sp>
      <p:sp>
        <p:nvSpPr>
          <p:cNvPr id="73738" name="Rectangle 18"/>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3739" name="Line 19"/>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0" name="Line 20"/>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1" name="Line 21"/>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2" name="Line 22"/>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890" name="Rectangle 26"/>
          <p:cNvSpPr>
            <a:spLocks noChangeArrowheads="1"/>
          </p:cNvSpPr>
          <p:nvPr/>
        </p:nvSpPr>
        <p:spPr bwMode="auto">
          <a:xfrm>
            <a:off x="1967242" y="565424"/>
            <a:ext cx="6099175" cy="144398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400" b="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t:Ccsy</a:t>
            </a: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 eafnj ds iquZ fuekZ.k ds fy;s ykSVrk gS</a:t>
            </a:r>
          </a:p>
        </p:txBody>
      </p:sp>
      <p:sp>
        <p:nvSpPr>
          <p:cNvPr id="73744" name="Text Box 43"/>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73745" name="Text Box 44"/>
          <p:cNvSpPr txBox="1">
            <a:spLocks noChangeArrowheads="1"/>
          </p:cNvSpPr>
          <p:nvPr/>
        </p:nvSpPr>
        <p:spPr bwMode="auto">
          <a:xfrm>
            <a:off x="8591550" y="6423025"/>
            <a:ext cx="284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Kruti Dev 010" charset="0"/>
              </a:rPr>
              <a:t>3</a:t>
            </a:r>
            <a:endParaRPr lang="en-US" sz="2000">
              <a:solidFill>
                <a:srgbClr val="FFA27C"/>
              </a:solidFill>
              <a:latin typeface="Kruti Dev 010" charset="0"/>
            </a:endParaRPr>
          </a:p>
        </p:txBody>
      </p:sp>
      <p:sp>
        <p:nvSpPr>
          <p:cNvPr id="164910" name="AutoShape 46"/>
          <p:cNvSpPr>
            <a:spLocks noChangeArrowheads="1"/>
          </p:cNvSpPr>
          <p:nvPr/>
        </p:nvSpPr>
        <p:spPr bwMode="auto">
          <a:xfrm>
            <a:off x="3511550" y="1184275"/>
            <a:ext cx="4521200" cy="4075113"/>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dirty="0">
              <a:latin typeface="Kruti Dev 010" pitchFamily="2" charset="0"/>
              <a:ea typeface="+mn-ea"/>
              <a:cs typeface="+mn-cs"/>
            </a:endParaRPr>
          </a:p>
        </p:txBody>
      </p:sp>
      <p:sp>
        <p:nvSpPr>
          <p:cNvPr id="164913" name="Rectangle 49"/>
          <p:cNvSpPr>
            <a:spLocks noChangeArrowheads="1"/>
          </p:cNvSpPr>
          <p:nvPr/>
        </p:nvSpPr>
        <p:spPr bwMode="auto">
          <a:xfrm>
            <a:off x="8120063"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68</a:t>
            </a:r>
          </a:p>
        </p:txBody>
      </p:sp>
      <p:sp>
        <p:nvSpPr>
          <p:cNvPr id="164914" name="Text Box 50"/>
          <p:cNvSpPr txBox="1">
            <a:spLocks noChangeArrowheads="1"/>
          </p:cNvSpPr>
          <p:nvPr/>
        </p:nvSpPr>
        <p:spPr bwMode="auto">
          <a:xfrm>
            <a:off x="1754188" y="0"/>
            <a:ext cx="595788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err="1">
                <a:ln>
                  <a:solidFill>
                    <a:schemeClr val="tx1">
                      <a:lumMod val="95000"/>
                    </a:schemeClr>
                  </a:solidFill>
                </a:ln>
                <a:solidFill>
                  <a:schemeClr val="tx1"/>
                </a:solidFill>
                <a:latin typeface="Kruti Dev 010" pitchFamily="2" charset="0"/>
                <a:ea typeface="+mn-ea"/>
                <a:cs typeface="+mn-cs"/>
              </a:rPr>
              <a:t>f;eZ</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t>
            </a:r>
            <a:r>
              <a:rPr lang="en-US" b="1" dirty="0">
                <a:ln>
                  <a:solidFill>
                    <a:schemeClr val="tx1">
                      <a:lumMod val="95000"/>
                    </a:schemeClr>
                  </a:solidFill>
                </a:ln>
                <a:solidFill>
                  <a:schemeClr val="tx1"/>
                </a:solidFill>
                <a:latin typeface="Kruti Dev 010"/>
                <a:ea typeface="+mn-ea"/>
                <a:cs typeface="+mn-cs"/>
              </a:rPr>
              <a:t>ƒŒ</a:t>
            </a:r>
            <a:r>
              <a:rPr lang="en-US" b="1" dirty="0">
                <a:ln>
                  <a:solidFill>
                    <a:schemeClr val="tx1">
                      <a:lumMod val="95000"/>
                    </a:schemeClr>
                  </a:solidFill>
                </a:ln>
                <a:solidFill>
                  <a:schemeClr val="tx1"/>
                </a:solidFill>
                <a:latin typeface="Kruti Dev 010" pitchFamily="2" charset="0"/>
                <a:ea typeface="+mn-ea"/>
                <a:cs typeface="+mn-cs"/>
              </a:rPr>
              <a:t>( ,</a:t>
            </a:r>
            <a:r>
              <a:rPr lang="en-US" b="1" dirty="0" err="1">
                <a:ln>
                  <a:solidFill>
                    <a:schemeClr val="tx1">
                      <a:lumMod val="95000"/>
                    </a:schemeClr>
                  </a:solidFill>
                </a:ln>
                <a:solidFill>
                  <a:schemeClr val="tx1"/>
                </a:solidFill>
                <a:latin typeface="Kruti Dev 010" pitchFamily="2" charset="0"/>
                <a:ea typeface="+mn-ea"/>
                <a:cs typeface="+mn-cs"/>
              </a:rPr>
              <a:t>tzk</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%Š( </a:t>
            </a:r>
            <a:r>
              <a:rPr lang="en-US" b="1" dirty="0" err="1">
                <a:ln>
                  <a:solidFill>
                    <a:schemeClr val="tx1">
                      <a:lumMod val="95000"/>
                    </a:schemeClr>
                  </a:solidFill>
                </a:ln>
                <a:solidFill>
                  <a:schemeClr val="tx1"/>
                </a:solidFill>
                <a:latin typeface="Kruti Dev 010" pitchFamily="2" charset="0"/>
                <a:ea typeface="+mn-ea"/>
                <a:cs typeface="+mn-cs"/>
              </a:rPr>
              <a:t>ugs</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a:t>
            </a:r>
            <a:r>
              <a:rPr lang="en-US" b="1" dirty="0">
                <a:ln>
                  <a:solidFill>
                    <a:schemeClr val="tx1">
                      <a:lumMod val="95000"/>
                    </a:schemeClr>
                  </a:solidFill>
                </a:ln>
                <a:solidFill>
                  <a:schemeClr val="tx1"/>
                </a:solidFill>
                <a:latin typeface="Kruti Dev 010" pitchFamily="2" charset="0"/>
                <a:ea typeface="+mn-ea"/>
                <a:cs typeface="+mn-cs"/>
              </a:rPr>
              <a:t>%‡&amp;ˆ</a:t>
            </a:r>
          </a:p>
        </p:txBody>
      </p:sp>
      <p:sp>
        <p:nvSpPr>
          <p:cNvPr id="73749" name="Rectangle 52"/>
          <p:cNvSpPr>
            <a:spLocks noGrp="1" noChangeArrowheads="1"/>
          </p:cNvSpPr>
          <p:nvPr>
            <p:ph type="title" idx="4294967295"/>
          </p:nvPr>
        </p:nvSpPr>
        <p:spPr bwMode="auto">
          <a:xfrm>
            <a:off x="4191000" y="6553200"/>
            <a:ext cx="990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b="1">
                <a:solidFill>
                  <a:srgbClr val="800000"/>
                </a:solidFill>
                <a:effectLst/>
                <a:latin typeface="Kruti Dev 010" charset="0"/>
                <a:ea typeface="ＭＳ Ｐゴシック" charset="0"/>
                <a:cs typeface="ＭＳ Ｐゴシック" charset="0"/>
              </a:rPr>
              <a:t>Z-E-N</a:t>
            </a:r>
            <a:endParaRPr lang="en-US" sz="1000">
              <a:solidFill>
                <a:srgbClr val="800000"/>
              </a:solidFill>
              <a:effectLst/>
              <a:latin typeface="Kruti Dev 010" charset="0"/>
              <a:ea typeface="ＭＳ Ｐゴシック" charset="0"/>
              <a:cs typeface="ＭＳ Ｐゴシック" charset="0"/>
            </a:endParaRPr>
          </a:p>
        </p:txBody>
      </p:sp>
      <p:grpSp>
        <p:nvGrpSpPr>
          <p:cNvPr id="73750" name="Group 48"/>
          <p:cNvGrpSpPr>
            <a:grpSpLocks/>
          </p:cNvGrpSpPr>
          <p:nvPr/>
        </p:nvGrpSpPr>
        <p:grpSpPr bwMode="auto">
          <a:xfrm>
            <a:off x="7961313" y="3416300"/>
            <a:ext cx="1160462" cy="1117600"/>
            <a:chOff x="7961313" y="3416300"/>
            <a:chExt cx="1160462" cy="1117600"/>
          </a:xfrm>
        </p:grpSpPr>
        <p:grpSp>
          <p:nvGrpSpPr>
            <p:cNvPr id="73756" name="Group 93"/>
            <p:cNvGrpSpPr>
              <a:grpSpLocks/>
            </p:cNvGrpSpPr>
            <p:nvPr/>
          </p:nvGrpSpPr>
          <p:grpSpPr bwMode="auto">
            <a:xfrm>
              <a:off x="8023225" y="3448050"/>
              <a:ext cx="969963" cy="1085850"/>
              <a:chOff x="3594" y="2597"/>
              <a:chExt cx="611" cy="684"/>
            </a:xfrm>
          </p:grpSpPr>
          <p:sp>
            <p:nvSpPr>
              <p:cNvPr id="73761" name="Freeform 9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3762" name="Freeform 9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3763" name="AutoShape 9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3764" name="Rectangle 9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3765" name="Line 9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6" name="Line 9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7" name="Line 10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8" name="Line 10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9" name="Rectangle 105"/>
              <p:cNvSpPr>
                <a:spLocks noChangeArrowheads="1"/>
              </p:cNvSpPr>
              <p:nvPr/>
            </p:nvSpPr>
            <p:spPr bwMode="auto">
              <a:xfrm>
                <a:off x="3676" y="3085"/>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Kruti Dev 010" charset="0"/>
                  </a:rPr>
                  <a:t>tsM - bZ - ,u</a:t>
                </a:r>
              </a:p>
            </p:txBody>
          </p:sp>
          <p:sp>
            <p:nvSpPr>
              <p:cNvPr id="73770" name="Rectangle 10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3771" name="Rectangle 10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sp>
          <p:nvSpPr>
            <p:cNvPr id="73757" name="Rectangle 86"/>
            <p:cNvSpPr>
              <a:spLocks noChangeArrowheads="1"/>
            </p:cNvSpPr>
            <p:nvPr/>
          </p:nvSpPr>
          <p:spPr bwMode="auto">
            <a:xfrm>
              <a:off x="7991475" y="3416300"/>
              <a:ext cx="58028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sp>
          <p:nvSpPr>
            <p:cNvPr id="73758" name="Rectangle 89"/>
            <p:cNvSpPr>
              <a:spLocks noChangeArrowheads="1"/>
            </p:cNvSpPr>
            <p:nvPr/>
          </p:nvSpPr>
          <p:spPr bwMode="auto">
            <a:xfrm>
              <a:off x="8135938" y="3636963"/>
              <a:ext cx="549830"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‰Œo"kZ</a:t>
              </a:r>
            </a:p>
          </p:txBody>
        </p:sp>
        <p:sp>
          <p:nvSpPr>
            <p:cNvPr id="73759" name="Rectangle 90"/>
            <p:cNvSpPr>
              <a:spLocks noChangeArrowheads="1"/>
            </p:cNvSpPr>
            <p:nvPr/>
          </p:nvSpPr>
          <p:spPr bwMode="auto">
            <a:xfrm>
              <a:off x="8154988" y="3814763"/>
              <a:ext cx="847988"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 tu;k=k</a:t>
              </a:r>
            </a:p>
          </p:txBody>
        </p:sp>
        <p:sp>
          <p:nvSpPr>
            <p:cNvPr id="73760" name="Rectangle 128"/>
            <p:cNvSpPr>
              <a:spLocks noChangeArrowheads="1"/>
            </p:cNvSpPr>
            <p:nvPr/>
          </p:nvSpPr>
          <p:spPr bwMode="auto">
            <a:xfrm>
              <a:off x="7961313" y="4030663"/>
              <a:ext cx="11604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ƒŒŒ o"kZ@‡ŒŒŒŒ</a:t>
              </a:r>
            </a:p>
          </p:txBody>
        </p:sp>
      </p:grpSp>
      <p:sp>
        <p:nvSpPr>
          <p:cNvPr id="70" name="Text Box 55"/>
          <p:cNvSpPr txBox="1">
            <a:spLocks noChangeArrowheads="1"/>
          </p:cNvSpPr>
          <p:nvPr/>
        </p:nvSpPr>
        <p:spPr bwMode="auto">
          <a:xfrm>
            <a:off x="2926387" y="1210004"/>
            <a:ext cx="5257800"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7200" b="1"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tsM-bZ-,u</a:t>
            </a:r>
          </a:p>
        </p:txBody>
      </p:sp>
      <p:sp>
        <p:nvSpPr>
          <p:cNvPr id="71" name="Text Box 56"/>
          <p:cNvSpPr txBox="1">
            <a:spLocks noChangeArrowheads="1"/>
          </p:cNvSpPr>
          <p:nvPr/>
        </p:nvSpPr>
        <p:spPr bwMode="auto">
          <a:xfrm>
            <a:off x="3029803" y="2714406"/>
            <a:ext cx="5464581" cy="76944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4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rhu dqVuhfrK iqjksfgr</a:t>
            </a:r>
          </a:p>
        </p:txBody>
      </p:sp>
      <p:sp>
        <p:nvSpPr>
          <p:cNvPr id="51" name="Rectangle 50"/>
          <p:cNvSpPr/>
          <p:nvPr/>
        </p:nvSpPr>
        <p:spPr>
          <a:xfrm>
            <a:off x="40204" y="-60211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73754" name="Rectangle 51"/>
          <p:cNvSpPr>
            <a:spLocks noChangeArrowheads="1"/>
          </p:cNvSpPr>
          <p:nvPr/>
        </p:nvSpPr>
        <p:spPr bwMode="auto">
          <a:xfrm>
            <a:off x="127000" y="1087438"/>
            <a:ext cx="1450975" cy="173037"/>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73755"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64890"/>
                                        </p:tgtEl>
                                        <p:attrNameLst>
                                          <p:attrName>style.visibility</p:attrName>
                                        </p:attrNameLst>
                                      </p:cBhvr>
                                      <p:to>
                                        <p:strVal val="visible"/>
                                      </p:to>
                                    </p:set>
                                    <p:anim calcmode="lin" valueType="num">
                                      <p:cBhvr>
                                        <p:cTn id="7" dur="500" fill="hold"/>
                                        <p:tgtEl>
                                          <p:spTgt spid="164890"/>
                                        </p:tgtEl>
                                        <p:attrNameLst>
                                          <p:attrName>ppt_w</p:attrName>
                                        </p:attrNameLst>
                                      </p:cBhvr>
                                      <p:tavLst>
                                        <p:tav tm="0">
                                          <p:val>
                                            <p:fltVal val="0"/>
                                          </p:val>
                                        </p:tav>
                                        <p:tav tm="100000">
                                          <p:val>
                                            <p:strVal val="#ppt_w"/>
                                          </p:val>
                                        </p:tav>
                                      </p:tavLst>
                                    </p:anim>
                                    <p:anim calcmode="lin" valueType="num">
                                      <p:cBhvr>
                                        <p:cTn id="8" dur="500" fill="hold"/>
                                        <p:tgtEl>
                                          <p:spTgt spid="164890"/>
                                        </p:tgtEl>
                                        <p:attrNameLst>
                                          <p:attrName>ppt_h</p:attrName>
                                        </p:attrNameLst>
                                      </p:cBhvr>
                                      <p:tavLst>
                                        <p:tav tm="0">
                                          <p:val>
                                            <p:fltVal val="0"/>
                                          </p:val>
                                        </p:tav>
                                        <p:tav tm="100000">
                                          <p:val>
                                            <p:strVal val="#ppt_h"/>
                                          </p:val>
                                        </p:tav>
                                      </p:tavLst>
                                    </p:anim>
                                    <p:anim calcmode="lin" valueType="num">
                                      <p:cBhvr>
                                        <p:cTn id="9" dur="500" fill="hold"/>
                                        <p:tgtEl>
                                          <p:spTgt spid="164890"/>
                                        </p:tgtEl>
                                        <p:attrNameLst>
                                          <p:attrName>ppt_x</p:attrName>
                                        </p:attrNameLst>
                                      </p:cBhvr>
                                      <p:tavLst>
                                        <p:tav tm="0">
                                          <p:val>
                                            <p:fltVal val="0.5"/>
                                          </p:val>
                                        </p:tav>
                                        <p:tav tm="100000">
                                          <p:val>
                                            <p:strVal val="#ppt_x"/>
                                          </p:val>
                                        </p:tav>
                                      </p:tavLst>
                                    </p:anim>
                                    <p:anim calcmode="lin" valueType="num">
                                      <p:cBhvr>
                                        <p:cTn id="10" dur="500" fill="hold"/>
                                        <p:tgtEl>
                                          <p:spTgt spid="16489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164887"/>
                                        </p:tgtEl>
                                        <p:attrNameLst>
                                          <p:attrName>style.visibility</p:attrName>
                                        </p:attrNameLst>
                                      </p:cBhvr>
                                      <p:to>
                                        <p:strVal val="visible"/>
                                      </p:to>
                                    </p:set>
                                    <p:anim calcmode="lin" valueType="num">
                                      <p:cBhvr>
                                        <p:cTn id="15" dur="500" fill="hold"/>
                                        <p:tgtEl>
                                          <p:spTgt spid="164887"/>
                                        </p:tgtEl>
                                        <p:attrNameLst>
                                          <p:attrName>ppt_w</p:attrName>
                                        </p:attrNameLst>
                                      </p:cBhvr>
                                      <p:tavLst>
                                        <p:tav tm="0">
                                          <p:val>
                                            <p:fltVal val="0"/>
                                          </p:val>
                                        </p:tav>
                                        <p:tav tm="100000">
                                          <p:val>
                                            <p:strVal val="#ppt_w"/>
                                          </p:val>
                                        </p:tav>
                                      </p:tavLst>
                                    </p:anim>
                                    <p:anim calcmode="lin" valueType="num">
                                      <p:cBhvr>
                                        <p:cTn id="16" dur="500" fill="hold"/>
                                        <p:tgtEl>
                                          <p:spTgt spid="164887"/>
                                        </p:tgtEl>
                                        <p:attrNameLst>
                                          <p:attrName>ppt_h</p:attrName>
                                        </p:attrNameLst>
                                      </p:cBhvr>
                                      <p:tavLst>
                                        <p:tav tm="0">
                                          <p:val>
                                            <p:fltVal val="0"/>
                                          </p:val>
                                        </p:tav>
                                        <p:tav tm="100000">
                                          <p:val>
                                            <p:strVal val="#ppt_h"/>
                                          </p:val>
                                        </p:tav>
                                      </p:tavLst>
                                    </p:anim>
                                    <p:anim calcmode="lin" valueType="num">
                                      <p:cBhvr>
                                        <p:cTn id="17" dur="500" fill="hold"/>
                                        <p:tgtEl>
                                          <p:spTgt spid="164887"/>
                                        </p:tgtEl>
                                        <p:attrNameLst>
                                          <p:attrName>ppt_x</p:attrName>
                                        </p:attrNameLst>
                                      </p:cBhvr>
                                      <p:tavLst>
                                        <p:tav tm="0">
                                          <p:val>
                                            <p:fltVal val="0.5"/>
                                          </p:val>
                                        </p:tav>
                                        <p:tav tm="100000">
                                          <p:val>
                                            <p:strVal val="#ppt_x"/>
                                          </p:val>
                                        </p:tav>
                                      </p:tavLst>
                                    </p:anim>
                                    <p:anim calcmode="lin" valueType="num">
                                      <p:cBhvr>
                                        <p:cTn id="18" dur="500" fill="hold"/>
                                        <p:tgtEl>
                                          <p:spTgt spid="16488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164888"/>
                                        </p:tgtEl>
                                        <p:attrNameLst>
                                          <p:attrName>style.visibility</p:attrName>
                                        </p:attrNameLst>
                                      </p:cBhvr>
                                      <p:to>
                                        <p:strVal val="visible"/>
                                      </p:to>
                                    </p:set>
                                    <p:anim calcmode="lin" valueType="num">
                                      <p:cBhvr>
                                        <p:cTn id="23" dur="500" fill="hold"/>
                                        <p:tgtEl>
                                          <p:spTgt spid="164888"/>
                                        </p:tgtEl>
                                        <p:attrNameLst>
                                          <p:attrName>ppt_w</p:attrName>
                                        </p:attrNameLst>
                                      </p:cBhvr>
                                      <p:tavLst>
                                        <p:tav tm="0">
                                          <p:val>
                                            <p:fltVal val="0"/>
                                          </p:val>
                                        </p:tav>
                                        <p:tav tm="100000">
                                          <p:val>
                                            <p:strVal val="#ppt_w"/>
                                          </p:val>
                                        </p:tav>
                                      </p:tavLst>
                                    </p:anim>
                                    <p:anim calcmode="lin" valueType="num">
                                      <p:cBhvr>
                                        <p:cTn id="24" dur="500" fill="hold"/>
                                        <p:tgtEl>
                                          <p:spTgt spid="164888"/>
                                        </p:tgtEl>
                                        <p:attrNameLst>
                                          <p:attrName>ppt_h</p:attrName>
                                        </p:attrNameLst>
                                      </p:cBhvr>
                                      <p:tavLst>
                                        <p:tav tm="0">
                                          <p:val>
                                            <p:fltVal val="0"/>
                                          </p:val>
                                        </p:tav>
                                        <p:tav tm="100000">
                                          <p:val>
                                            <p:strVal val="#ppt_h"/>
                                          </p:val>
                                        </p:tav>
                                      </p:tavLst>
                                    </p:anim>
                                    <p:anim calcmode="lin" valueType="num">
                                      <p:cBhvr>
                                        <p:cTn id="25" dur="500" fill="hold"/>
                                        <p:tgtEl>
                                          <p:spTgt spid="164888"/>
                                        </p:tgtEl>
                                        <p:attrNameLst>
                                          <p:attrName>ppt_x</p:attrName>
                                        </p:attrNameLst>
                                      </p:cBhvr>
                                      <p:tavLst>
                                        <p:tav tm="0">
                                          <p:val>
                                            <p:fltVal val="0.5"/>
                                          </p:val>
                                        </p:tav>
                                        <p:tav tm="100000">
                                          <p:val>
                                            <p:strVal val="#ppt_x"/>
                                          </p:val>
                                        </p:tav>
                                      </p:tavLst>
                                    </p:anim>
                                    <p:anim calcmode="lin" valueType="num">
                                      <p:cBhvr>
                                        <p:cTn id="26" dur="500" fill="hold"/>
                                        <p:tgtEl>
                                          <p:spTgt spid="16488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4157663" y="511175"/>
            <a:ext cx="3895725" cy="5805488"/>
            <a:chOff x="2619" y="322"/>
            <a:chExt cx="2454" cy="3657"/>
          </a:xfrm>
        </p:grpSpPr>
        <p:grpSp>
          <p:nvGrpSpPr>
            <p:cNvPr id="74937" name="Group 3"/>
            <p:cNvGrpSpPr>
              <a:grpSpLocks/>
            </p:cNvGrpSpPr>
            <p:nvPr/>
          </p:nvGrpSpPr>
          <p:grpSpPr bwMode="auto">
            <a:xfrm>
              <a:off x="2619" y="322"/>
              <a:ext cx="1209" cy="3657"/>
              <a:chOff x="2619" y="322"/>
              <a:chExt cx="1209" cy="3657"/>
            </a:xfrm>
          </p:grpSpPr>
          <p:sp>
            <p:nvSpPr>
              <p:cNvPr id="74993"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67301"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Kruti Dev 010" pitchFamily="2" charset="0"/>
                    <a:ea typeface="+mn-ea"/>
                    <a:cs typeface="+mn-cs"/>
                  </a:rPr>
                  <a:t>(2000 B.C.)</a:t>
                </a:r>
              </a:p>
            </p:txBody>
          </p:sp>
          <p:sp>
            <p:nvSpPr>
              <p:cNvPr id="74995" name="Rectangle 6"/>
              <p:cNvSpPr>
                <a:spLocks noChangeArrowheads="1"/>
              </p:cNvSpPr>
              <p:nvPr/>
            </p:nvSpPr>
            <p:spPr bwMode="auto">
              <a:xfrm>
                <a:off x="2865" y="38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4996"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997"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4998"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4999"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5000"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5001" name="Freeform 12"/>
              <p:cNvSpPr>
                <a:spLocks/>
              </p:cNvSpPr>
              <p:nvPr/>
            </p:nvSpPr>
            <p:spPr bwMode="auto">
              <a:xfrm>
                <a:off x="3036" y="2223"/>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5002"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5003"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5004"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75005"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5006"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5007"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75008"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75009"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75010"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5011" name="Rectangle 22"/>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40</a:t>
                </a:r>
              </a:p>
            </p:txBody>
          </p:sp>
          <p:sp>
            <p:nvSpPr>
              <p:cNvPr id="75012"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5013"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5014"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75015"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5016"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5017" name="Freeform 28"/>
              <p:cNvSpPr>
                <a:spLocks/>
              </p:cNvSpPr>
              <p:nvPr/>
            </p:nvSpPr>
            <p:spPr bwMode="auto">
              <a:xfrm>
                <a:off x="3038" y="3621"/>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5018"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5019"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5020"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75021"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67329" name="Rectangle 33"/>
              <p:cNvSpPr>
                <a:spLocks noChangeArrowheads="1"/>
              </p:cNvSpPr>
              <p:nvPr/>
            </p:nvSpPr>
            <p:spPr bwMode="auto">
              <a:xfrm>
                <a:off x="3095" y="2648"/>
                <a:ext cx="585" cy="17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FFFF00"/>
                    </a:solidFill>
                    <a:latin typeface="Kruti Dev 010" charset="0"/>
                  </a:rPr>
                  <a:t>¼ƒ‡ŒŒ ch-lh-½</a:t>
                </a:r>
              </a:p>
            </p:txBody>
          </p:sp>
          <p:sp>
            <p:nvSpPr>
              <p:cNvPr id="75023"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24"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25"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26"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27"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28"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29" name="Rectangle 40"/>
              <p:cNvSpPr>
                <a:spLocks noChangeArrowheads="1"/>
              </p:cNvSpPr>
              <p:nvPr/>
            </p:nvSpPr>
            <p:spPr bwMode="auto">
              <a:xfrm>
                <a:off x="2741" y="516"/>
                <a:ext cx="3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1 iki</a:t>
                </a:r>
              </a:p>
            </p:txBody>
          </p:sp>
          <p:sp>
            <p:nvSpPr>
              <p:cNvPr id="75030" name="Rectangle 41"/>
              <p:cNvSpPr>
                <a:spLocks noChangeArrowheads="1"/>
              </p:cNvSpPr>
              <p:nvPr/>
            </p:nvSpPr>
            <p:spPr bwMode="auto">
              <a:xfrm>
                <a:off x="2716" y="641"/>
                <a:ext cx="51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ƒ lqlekpkj</a:t>
                </a:r>
              </a:p>
            </p:txBody>
          </p:sp>
          <p:sp>
            <p:nvSpPr>
              <p:cNvPr id="75031" name="Rectangle 42"/>
              <p:cNvSpPr>
                <a:spLocks noChangeArrowheads="1"/>
              </p:cNvSpPr>
              <p:nvPr/>
            </p:nvSpPr>
            <p:spPr bwMode="auto">
              <a:xfrm>
                <a:off x="2706" y="711"/>
                <a:ext cx="41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ƒ ifjokj</a:t>
                </a:r>
              </a:p>
            </p:txBody>
          </p:sp>
          <p:sp>
            <p:nvSpPr>
              <p:cNvPr id="75032" name="Rectangle 43"/>
              <p:cNvSpPr>
                <a:spLocks noChangeArrowheads="1"/>
              </p:cNvSpPr>
              <p:nvPr/>
            </p:nvSpPr>
            <p:spPr bwMode="auto">
              <a:xfrm>
                <a:off x="2717" y="809"/>
                <a:ext cx="2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ƒ[kwu</a:t>
                </a:r>
              </a:p>
            </p:txBody>
          </p:sp>
          <p:sp>
            <p:nvSpPr>
              <p:cNvPr id="75033" name="Rectangle 44"/>
              <p:cNvSpPr>
                <a:spLocks noChangeArrowheads="1"/>
              </p:cNvSpPr>
              <p:nvPr/>
            </p:nvSpPr>
            <p:spPr bwMode="auto">
              <a:xfrm>
                <a:off x="2676" y="916"/>
                <a:ext cx="5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ck&lt;@banz/kuq"k</a:t>
                </a:r>
              </a:p>
            </p:txBody>
          </p:sp>
          <p:sp>
            <p:nvSpPr>
              <p:cNvPr id="75034" name="Rectangle 45"/>
              <p:cNvSpPr>
                <a:spLocks noChangeArrowheads="1"/>
              </p:cNvSpPr>
              <p:nvPr/>
            </p:nvSpPr>
            <p:spPr bwMode="auto">
              <a:xfrm>
                <a:off x="2786" y="1020"/>
                <a:ext cx="30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ehukj</a:t>
                </a:r>
              </a:p>
            </p:txBody>
          </p:sp>
          <p:sp>
            <p:nvSpPr>
              <p:cNvPr id="75035" name="Rectangle 46"/>
              <p:cNvSpPr>
                <a:spLocks noChangeArrowheads="1"/>
              </p:cNvSpPr>
              <p:nvPr/>
            </p:nvSpPr>
            <p:spPr bwMode="auto">
              <a:xfrm>
                <a:off x="2623" y="322"/>
                <a:ext cx="3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l`f"V</a:t>
                </a:r>
              </a:p>
            </p:txBody>
          </p:sp>
          <p:sp>
            <p:nvSpPr>
              <p:cNvPr id="75036" name="Rectangle 47"/>
              <p:cNvSpPr>
                <a:spLocks noChangeArrowheads="1"/>
              </p:cNvSpPr>
              <p:nvPr/>
            </p:nvSpPr>
            <p:spPr bwMode="auto">
              <a:xfrm>
                <a:off x="2619" y="389"/>
                <a:ext cx="6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ƒ iq:"k ,oaL=ƒ</a:t>
                </a:r>
              </a:p>
            </p:txBody>
          </p:sp>
          <p:sp>
            <p:nvSpPr>
              <p:cNvPr id="75037"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38"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39"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5040" name="Rectangle 51"/>
              <p:cNvSpPr>
                <a:spLocks noChangeArrowheads="1"/>
              </p:cNvSpPr>
              <p:nvPr/>
            </p:nvSpPr>
            <p:spPr bwMode="auto">
              <a:xfrm>
                <a:off x="2673" y="1498"/>
                <a:ext cx="57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,y</a:t>
                </a:r>
                <a:r>
                  <a:rPr lang="en-US" sz="1000" b="1">
                    <a:solidFill>
                      <a:srgbClr val="000000"/>
                    </a:solidFill>
                    <a:latin typeface="Kruti Dev 010" charset="0"/>
                  </a:rPr>
                  <a:t> - </a:t>
                </a:r>
                <a:r>
                  <a:rPr lang="en-US" sz="1200" b="1">
                    <a:solidFill>
                      <a:srgbClr val="000000"/>
                    </a:solidFill>
                    <a:latin typeface="Kruti Dev 010" charset="0"/>
                  </a:rPr>
                  <a:t>,l</a:t>
                </a:r>
                <a:r>
                  <a:rPr lang="en-US" sz="1000" b="1">
                    <a:solidFill>
                      <a:srgbClr val="000000"/>
                    </a:solidFill>
                    <a:latin typeface="Kruti Dev 010" charset="0"/>
                  </a:rPr>
                  <a:t> - </a:t>
                </a:r>
                <a:r>
                  <a:rPr lang="en-US" sz="1200" b="1">
                    <a:solidFill>
                      <a:srgbClr val="000000"/>
                    </a:solidFill>
                    <a:latin typeface="Kruti Dev 010" charset="0"/>
                  </a:rPr>
                  <a:t>ch</a:t>
                </a:r>
              </a:p>
            </p:txBody>
          </p:sp>
          <p:sp>
            <p:nvSpPr>
              <p:cNvPr id="75041" name="Rectangle 52"/>
              <p:cNvSpPr>
                <a:spLocks noChangeArrowheads="1"/>
              </p:cNvSpPr>
              <p:nvPr/>
            </p:nvSpPr>
            <p:spPr bwMode="auto">
              <a:xfrm>
                <a:off x="2725" y="1744"/>
                <a:ext cx="3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ts</a:t>
                </a:r>
                <a:r>
                  <a:rPr lang="en-US" sz="1000" b="1">
                    <a:solidFill>
                      <a:srgbClr val="000000"/>
                    </a:solidFill>
                    <a:latin typeface="Kruti Dev 010" charset="0"/>
                  </a:rPr>
                  <a:t> - </a:t>
                </a:r>
                <a:r>
                  <a:rPr lang="en-US" sz="1200" b="1">
                    <a:solidFill>
                      <a:srgbClr val="000000"/>
                    </a:solidFill>
                    <a:latin typeface="Kruti Dev 010" charset="0"/>
                  </a:rPr>
                  <a:t>bZ</a:t>
                </a:r>
              </a:p>
            </p:txBody>
          </p:sp>
          <p:sp>
            <p:nvSpPr>
              <p:cNvPr id="75042" name="Rectangle 53"/>
              <p:cNvSpPr>
                <a:spLocks noChangeArrowheads="1"/>
              </p:cNvSpPr>
              <p:nvPr/>
            </p:nvSpPr>
            <p:spPr bwMode="auto">
              <a:xfrm>
                <a:off x="2841" y="1858"/>
                <a:ext cx="20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ƒ„</a:t>
                </a:r>
              </a:p>
            </p:txBody>
          </p:sp>
          <p:sp>
            <p:nvSpPr>
              <p:cNvPr id="75043" name="Rectangle 54"/>
              <p:cNvSpPr>
                <a:spLocks noChangeArrowheads="1"/>
              </p:cNvSpPr>
              <p:nvPr/>
            </p:nvSpPr>
            <p:spPr bwMode="auto">
              <a:xfrm>
                <a:off x="2715" y="1376"/>
                <a:ext cx="3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cqykgV</a:t>
                </a:r>
              </a:p>
            </p:txBody>
          </p:sp>
          <p:sp>
            <p:nvSpPr>
              <p:cNvPr id="75044" name="Rectangle 55"/>
              <p:cNvSpPr>
                <a:spLocks noChangeArrowheads="1"/>
              </p:cNvSpPr>
              <p:nvPr/>
            </p:nvSpPr>
            <p:spPr bwMode="auto">
              <a:xfrm>
                <a:off x="2634" y="1274"/>
                <a:ext cx="3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vczkge</a:t>
                </a:r>
              </a:p>
            </p:txBody>
          </p:sp>
          <p:sp>
            <p:nvSpPr>
              <p:cNvPr id="75045" name="Rectangle 56"/>
              <p:cNvSpPr>
                <a:spLocks noChangeArrowheads="1"/>
              </p:cNvSpPr>
              <p:nvPr/>
            </p:nvSpPr>
            <p:spPr bwMode="auto">
              <a:xfrm>
                <a:off x="2704" y="1626"/>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vkbZ</a:t>
                </a:r>
                <a:r>
                  <a:rPr lang="en-US" sz="1000" b="1">
                    <a:solidFill>
                      <a:srgbClr val="000000"/>
                    </a:solidFill>
                    <a:latin typeface="Kruti Dev 010" charset="0"/>
                  </a:rPr>
                  <a:t> - </a:t>
                </a:r>
                <a:r>
                  <a:rPr lang="en-US" sz="1200" b="1">
                    <a:solidFill>
                      <a:srgbClr val="000000"/>
                    </a:solidFill>
                    <a:latin typeface="Kruti Dev 010" charset="0"/>
                  </a:rPr>
                  <a:t>vkbZ</a:t>
                </a:r>
              </a:p>
            </p:txBody>
          </p:sp>
          <p:sp>
            <p:nvSpPr>
              <p:cNvPr id="75046"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47"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48" name="Rectangle 59"/>
              <p:cNvSpPr>
                <a:spLocks noChangeArrowheads="1"/>
              </p:cNvSpPr>
              <p:nvPr/>
            </p:nvSpPr>
            <p:spPr bwMode="auto">
              <a:xfrm>
                <a:off x="2694" y="2152"/>
                <a:ext cx="3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;qlqQ</a:t>
                </a:r>
              </a:p>
            </p:txBody>
          </p:sp>
          <p:sp>
            <p:nvSpPr>
              <p:cNvPr id="75049" name="Rectangle 60"/>
              <p:cNvSpPr>
                <a:spLocks noChangeArrowheads="1"/>
              </p:cNvSpPr>
              <p:nvPr/>
            </p:nvSpPr>
            <p:spPr bwMode="auto">
              <a:xfrm>
                <a:off x="2724" y="2258"/>
                <a:ext cx="42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Kruti Dev 010" charset="0"/>
                  </a:rPr>
                  <a:t>   </a:t>
                </a:r>
                <a:r>
                  <a:rPr lang="en-US" sz="1200" b="1">
                    <a:solidFill>
                      <a:srgbClr val="000000"/>
                    </a:solidFill>
                    <a:latin typeface="Kruti Dev 010" charset="0"/>
                  </a:rPr>
                  <a:t>xqykeh</a:t>
                </a:r>
              </a:p>
            </p:txBody>
          </p:sp>
          <p:sp>
            <p:nvSpPr>
              <p:cNvPr id="75050" name="Rectangle 61"/>
              <p:cNvSpPr>
                <a:spLocks noChangeArrowheads="1"/>
              </p:cNvSpPr>
              <p:nvPr/>
            </p:nvSpPr>
            <p:spPr bwMode="auto">
              <a:xfrm>
                <a:off x="2856" y="2382"/>
                <a:ext cx="24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†…Œ</a:t>
                </a:r>
              </a:p>
            </p:txBody>
          </p:sp>
          <p:sp>
            <p:nvSpPr>
              <p:cNvPr id="75051"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52"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53"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54"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55"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56"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57"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58"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59" name="Rectangle 70"/>
              <p:cNvSpPr>
                <a:spLocks noChangeArrowheads="1"/>
              </p:cNvSpPr>
              <p:nvPr/>
            </p:nvSpPr>
            <p:spPr bwMode="auto">
              <a:xfrm>
                <a:off x="2708" y="2674"/>
                <a:ext cx="2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ewlk</a:t>
                </a:r>
              </a:p>
            </p:txBody>
          </p:sp>
          <p:sp>
            <p:nvSpPr>
              <p:cNvPr id="75060" name="Rectangle 71"/>
              <p:cNvSpPr>
                <a:spLocks noChangeArrowheads="1"/>
              </p:cNvSpPr>
              <p:nvPr/>
            </p:nvSpPr>
            <p:spPr bwMode="auto">
              <a:xfrm>
                <a:off x="2802" y="2907"/>
                <a:ext cx="25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lkus</a:t>
                </a:r>
              </a:p>
            </p:txBody>
          </p:sp>
          <p:sp>
            <p:nvSpPr>
              <p:cNvPr id="75061" name="Rectangle 72"/>
              <p:cNvSpPr>
                <a:spLocks noChangeArrowheads="1"/>
              </p:cNvSpPr>
              <p:nvPr/>
            </p:nvSpPr>
            <p:spPr bwMode="auto">
              <a:xfrm>
                <a:off x="2697" y="3017"/>
                <a:ext cx="5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,e</a:t>
                </a:r>
                <a:r>
                  <a:rPr lang="en-US" sz="900" b="1">
                    <a:solidFill>
                      <a:srgbClr val="000000"/>
                    </a:solidFill>
                    <a:latin typeface="Kruti Dev 010" charset="0"/>
                  </a:rPr>
                  <a:t> - </a:t>
                </a:r>
                <a:r>
                  <a:rPr lang="en-US" sz="1200" b="1">
                    <a:solidFill>
                      <a:srgbClr val="000000"/>
                    </a:solidFill>
                    <a:latin typeface="Kruti Dev 010" charset="0"/>
                  </a:rPr>
                  <a:t>lh</a:t>
                </a:r>
                <a:r>
                  <a:rPr lang="en-US" sz="900" b="1">
                    <a:solidFill>
                      <a:srgbClr val="000000"/>
                    </a:solidFill>
                    <a:latin typeface="Kruti Dev 010" charset="0"/>
                  </a:rPr>
                  <a:t> - </a:t>
                </a:r>
                <a:r>
                  <a:rPr lang="en-US" sz="1200" b="1">
                    <a:solidFill>
                      <a:srgbClr val="000000"/>
                    </a:solidFill>
                    <a:latin typeface="Kruti Dev 010" charset="0"/>
                  </a:rPr>
                  <a:t>lh</a:t>
                </a:r>
              </a:p>
            </p:txBody>
          </p:sp>
          <p:sp>
            <p:nvSpPr>
              <p:cNvPr id="75062" name="Rectangle 73"/>
              <p:cNvSpPr>
                <a:spLocks noChangeArrowheads="1"/>
              </p:cNvSpPr>
              <p:nvPr/>
            </p:nvSpPr>
            <p:spPr bwMode="auto">
              <a:xfrm>
                <a:off x="2702" y="3131"/>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dkns'k cusZ</a:t>
                </a:r>
              </a:p>
            </p:txBody>
          </p:sp>
          <p:sp>
            <p:nvSpPr>
              <p:cNvPr id="75063" name="Rectangle 74"/>
              <p:cNvSpPr>
                <a:spLocks noChangeArrowheads="1"/>
              </p:cNvSpPr>
              <p:nvPr/>
            </p:nvSpPr>
            <p:spPr bwMode="auto">
              <a:xfrm>
                <a:off x="2845" y="3247"/>
                <a:ext cx="1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40</a:t>
                </a:r>
              </a:p>
            </p:txBody>
          </p:sp>
          <p:sp>
            <p:nvSpPr>
              <p:cNvPr id="75064" name="Rectangle 75"/>
              <p:cNvSpPr>
                <a:spLocks noChangeArrowheads="1"/>
              </p:cNvSpPr>
              <p:nvPr/>
            </p:nvSpPr>
            <p:spPr bwMode="auto">
              <a:xfrm>
                <a:off x="2724" y="3349"/>
                <a:ext cx="3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5 lans'k</a:t>
                </a:r>
              </a:p>
            </p:txBody>
          </p:sp>
          <p:sp>
            <p:nvSpPr>
              <p:cNvPr id="75065"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66" name="Rectangle 77"/>
              <p:cNvSpPr>
                <a:spLocks noChangeArrowheads="1"/>
              </p:cNvSpPr>
              <p:nvPr/>
            </p:nvSpPr>
            <p:spPr bwMode="auto">
              <a:xfrm>
                <a:off x="2779" y="2793"/>
                <a:ext cx="35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fuxZeu</a:t>
                </a:r>
              </a:p>
            </p:txBody>
          </p:sp>
          <p:sp>
            <p:nvSpPr>
              <p:cNvPr id="75067" name="Line 78"/>
              <p:cNvSpPr>
                <a:spLocks noChangeShapeType="1"/>
              </p:cNvSpPr>
              <p:nvPr/>
            </p:nvSpPr>
            <p:spPr bwMode="auto">
              <a:xfrm flipV="1">
                <a:off x="2684" y="540"/>
                <a:ext cx="626" cy="2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68"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69"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070" name="Rectangle 81"/>
              <p:cNvSpPr>
                <a:spLocks noChangeArrowheads="1"/>
              </p:cNvSpPr>
              <p:nvPr/>
            </p:nvSpPr>
            <p:spPr bwMode="auto">
              <a:xfrm>
                <a:off x="2697" y="3550"/>
                <a:ext cx="34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;gks'kq</a:t>
                </a:r>
              </a:p>
            </p:txBody>
          </p:sp>
          <p:sp>
            <p:nvSpPr>
              <p:cNvPr id="75071" name="Rectangle 82"/>
              <p:cNvSpPr>
                <a:spLocks noChangeArrowheads="1"/>
              </p:cNvSpPr>
              <p:nvPr/>
            </p:nvSpPr>
            <p:spPr bwMode="auto">
              <a:xfrm>
                <a:off x="2673" y="3681"/>
                <a:ext cx="5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;jhgks@,vkbZ</a:t>
                </a:r>
              </a:p>
            </p:txBody>
          </p:sp>
          <p:sp>
            <p:nvSpPr>
              <p:cNvPr id="75072" name="Rectangle 83"/>
              <p:cNvSpPr>
                <a:spLocks noChangeArrowheads="1"/>
              </p:cNvSpPr>
              <p:nvPr/>
            </p:nvSpPr>
            <p:spPr bwMode="auto">
              <a:xfrm>
                <a:off x="2686" y="3806"/>
                <a:ext cx="6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ns'k dk caVokjk</a:t>
                </a:r>
              </a:p>
            </p:txBody>
          </p:sp>
        </p:grpSp>
        <p:grpSp>
          <p:nvGrpSpPr>
            <p:cNvPr id="74938" name="Group 84"/>
            <p:cNvGrpSpPr>
              <a:grpSpLocks/>
            </p:cNvGrpSpPr>
            <p:nvPr/>
          </p:nvGrpSpPr>
          <p:grpSpPr bwMode="auto">
            <a:xfrm>
              <a:off x="4108" y="352"/>
              <a:ext cx="965" cy="2477"/>
              <a:chOff x="4108" y="352"/>
              <a:chExt cx="965" cy="2477"/>
            </a:xfrm>
          </p:grpSpPr>
          <p:sp>
            <p:nvSpPr>
              <p:cNvPr id="74939"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940"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941"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942"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4943"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944"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74945" name="Rectangle 91"/>
              <p:cNvSpPr>
                <a:spLocks noChangeArrowheads="1"/>
              </p:cNvSpPr>
              <p:nvPr/>
            </p:nvSpPr>
            <p:spPr bwMode="auto">
              <a:xfrm>
                <a:off x="4328" y="618"/>
                <a:ext cx="1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74946"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947"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4948"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4949"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74950"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4951"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4952"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74953"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4954"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567397" name="Rectangle 101"/>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Kruti Dev 010" pitchFamily="2" charset="0"/>
                    <a:ea typeface="+mn-ea"/>
                    <a:cs typeface="+mn-cs"/>
                  </a:rPr>
                  <a:t>(1000 B.C.)</a:t>
                </a:r>
              </a:p>
            </p:txBody>
          </p:sp>
          <p:sp>
            <p:nvSpPr>
              <p:cNvPr id="74956"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57"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58" name="Rectangle 104"/>
              <p:cNvSpPr>
                <a:spLocks noChangeArrowheads="1"/>
              </p:cNvSpPr>
              <p:nvPr/>
            </p:nvSpPr>
            <p:spPr bwMode="auto">
              <a:xfrm>
                <a:off x="4312" y="559"/>
                <a:ext cx="24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…‡Œ</a:t>
                </a:r>
              </a:p>
            </p:txBody>
          </p:sp>
          <p:sp>
            <p:nvSpPr>
              <p:cNvPr id="74959" name="Rectangle 105"/>
              <p:cNvSpPr>
                <a:spLocks noChangeArrowheads="1"/>
              </p:cNvSpPr>
              <p:nvPr/>
            </p:nvSpPr>
            <p:spPr bwMode="auto">
              <a:xfrm>
                <a:off x="4248" y="404"/>
                <a:ext cx="43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U;kf;;ksa</a:t>
                </a:r>
              </a:p>
            </p:txBody>
          </p:sp>
          <p:sp>
            <p:nvSpPr>
              <p:cNvPr id="74960" name="Rectangle 106"/>
              <p:cNvSpPr>
                <a:spLocks noChangeArrowheads="1"/>
              </p:cNvSpPr>
              <p:nvPr/>
            </p:nvSpPr>
            <p:spPr bwMode="auto">
              <a:xfrm>
                <a:off x="4141" y="352"/>
                <a:ext cx="50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vjktdrk</a:t>
                </a:r>
              </a:p>
            </p:txBody>
          </p:sp>
          <p:sp>
            <p:nvSpPr>
              <p:cNvPr id="74961"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62"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63"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06" name="Rectangle 110"/>
              <p:cNvSpPr>
                <a:spLocks noChangeArrowheads="1"/>
              </p:cNvSpPr>
              <p:nvPr/>
            </p:nvSpPr>
            <p:spPr bwMode="auto">
              <a:xfrm>
                <a:off x="4137" y="975"/>
                <a:ext cx="656" cy="173"/>
              </a:xfrm>
              <a:prstGeom prst="rect">
                <a:avLst/>
              </a:prstGeom>
              <a:noFill/>
              <a:ln w="12700">
                <a:noFill/>
                <a:miter lim="800000"/>
                <a:headEnd/>
                <a:tailEnd/>
              </a:ln>
              <a:effectLst/>
            </p:spPr>
            <p:txBody>
              <a:bodyPr wrap="none" lIns="90487" tIns="44450" rIns="90487" bIns="44450">
                <a:spAutoFit/>
              </a:bodyPr>
              <a:lstStyle/>
              <a:p>
                <a:r>
                  <a:rPr lang="en-US" sz="900" b="1">
                    <a:solidFill>
                      <a:srgbClr val="000000"/>
                    </a:solidFill>
                    <a:effectLst>
                      <a:outerShdw blurRad="38100" dist="38100" dir="2700000" algn="tl">
                        <a:srgbClr val="FFFFFF"/>
                      </a:outerShdw>
                    </a:effectLst>
                    <a:latin typeface="Kruti Dev 010" charset="0"/>
                  </a:rPr>
                  <a:t> ••• </a:t>
                </a:r>
                <a:r>
                  <a:rPr lang="en-US" sz="1200" b="1">
                    <a:solidFill>
                      <a:srgbClr val="000000"/>
                    </a:solidFill>
                    <a:latin typeface="Kruti Dev 010" charset="0"/>
                  </a:rPr>
                  <a:t>foHkktu</a:t>
                </a:r>
                <a:r>
                  <a:rPr lang="en-US" sz="900" b="1">
                    <a:solidFill>
                      <a:srgbClr val="000000"/>
                    </a:solidFill>
                    <a:effectLst>
                      <a:outerShdw blurRad="38100" dist="38100" dir="2700000" algn="tl">
                        <a:srgbClr val="FFFFFF"/>
                      </a:outerShdw>
                    </a:effectLst>
                    <a:latin typeface="Kruti Dev 010" charset="0"/>
                  </a:rPr>
                  <a:t> ••• </a:t>
                </a:r>
              </a:p>
            </p:txBody>
          </p:sp>
          <p:sp>
            <p:nvSpPr>
              <p:cNvPr id="74965" name="Rectangle 111"/>
              <p:cNvSpPr>
                <a:spLocks noChangeArrowheads="1"/>
              </p:cNvSpPr>
              <p:nvPr/>
            </p:nvSpPr>
            <p:spPr bwMode="auto">
              <a:xfrm>
                <a:off x="4127" y="1198"/>
                <a:ext cx="383"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btjk;y</a:t>
                </a:r>
              </a:p>
            </p:txBody>
          </p:sp>
          <p:sp>
            <p:nvSpPr>
              <p:cNvPr id="74966" name="Rectangle 112"/>
              <p:cNvSpPr>
                <a:spLocks noChangeArrowheads="1"/>
              </p:cNvSpPr>
              <p:nvPr/>
            </p:nvSpPr>
            <p:spPr bwMode="auto">
              <a:xfrm>
                <a:off x="4208" y="1302"/>
                <a:ext cx="408" cy="17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ƒŒ    „</a:t>
                </a:r>
              </a:p>
            </p:txBody>
          </p:sp>
          <p:sp>
            <p:nvSpPr>
              <p:cNvPr id="74967" name="Rectangle 113"/>
              <p:cNvSpPr>
                <a:spLocks noChangeArrowheads="1"/>
              </p:cNvSpPr>
              <p:nvPr/>
            </p:nvSpPr>
            <p:spPr bwMode="auto">
              <a:xfrm>
                <a:off x="4108" y="1534"/>
                <a:ext cx="6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200" b="1">
                    <a:solidFill>
                      <a:srgbClr val="000000"/>
                    </a:solidFill>
                    <a:latin typeface="Kruti Dev 010" charset="0"/>
                  </a:rPr>
                  <a:t>„Œ&amp;ts  „Œvkj</a:t>
                </a:r>
              </a:p>
            </p:txBody>
          </p:sp>
          <p:sp>
            <p:nvSpPr>
              <p:cNvPr id="74968" name="Rectangle 114"/>
              <p:cNvSpPr>
                <a:spLocks noChangeArrowheads="1"/>
              </p:cNvSpPr>
              <p:nvPr/>
            </p:nvSpPr>
            <p:spPr bwMode="auto">
              <a:xfrm>
                <a:off x="4163" y="1638"/>
                <a:ext cx="53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 </a:t>
                </a:r>
                <a:r>
                  <a:rPr lang="en-US" sz="1200" b="1">
                    <a:solidFill>
                      <a:srgbClr val="000000"/>
                    </a:solidFill>
                    <a:latin typeface="Kruti Dev 010" charset="0"/>
                  </a:rPr>
                  <a:t>„ŒŒ   …‡Œ</a:t>
                </a:r>
              </a:p>
            </p:txBody>
          </p:sp>
          <p:sp>
            <p:nvSpPr>
              <p:cNvPr id="74969" name="Rectangle 115"/>
              <p:cNvSpPr>
                <a:spLocks noChangeArrowheads="1"/>
              </p:cNvSpPr>
              <p:nvPr/>
            </p:nvSpPr>
            <p:spPr bwMode="auto">
              <a:xfrm>
                <a:off x="4119" y="1758"/>
                <a:ext cx="7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vlhfj;k cschyksu</a:t>
                </a:r>
              </a:p>
            </p:txBody>
          </p:sp>
          <p:sp>
            <p:nvSpPr>
              <p:cNvPr id="74970"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71" name="Rectangle 117"/>
              <p:cNvSpPr>
                <a:spLocks noChangeArrowheads="1"/>
              </p:cNvSpPr>
              <p:nvPr/>
            </p:nvSpPr>
            <p:spPr bwMode="auto">
              <a:xfrm>
                <a:off x="4169" y="1094"/>
                <a:ext cx="5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mÙkj   nf{k.k</a:t>
                </a:r>
              </a:p>
            </p:txBody>
          </p:sp>
          <p:sp>
            <p:nvSpPr>
              <p:cNvPr id="74972"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73"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16" name="Rectangle 120"/>
              <p:cNvSpPr>
                <a:spLocks noChangeArrowheads="1"/>
              </p:cNvSpPr>
              <p:nvPr/>
            </p:nvSpPr>
            <p:spPr bwMode="auto">
              <a:xfrm>
                <a:off x="4161" y="1444"/>
                <a:ext cx="519" cy="173"/>
              </a:xfrm>
              <a:prstGeom prst="rect">
                <a:avLst/>
              </a:prstGeom>
              <a:noFill/>
              <a:ln w="12700">
                <a:noFill/>
                <a:miter lim="800000"/>
                <a:headEnd/>
                <a:tailEnd/>
              </a:ln>
              <a:effectLst/>
            </p:spPr>
            <p:txBody>
              <a:bodyPr lIns="90487" tIns="44450" rIns="90487" bIns="44450">
                <a:spAutoFit/>
              </a:bodyPr>
              <a:lstStyle/>
              <a:p>
                <a:r>
                  <a:rPr lang="en-US" sz="1200" b="1">
                    <a:solidFill>
                      <a:srgbClr val="000000"/>
                    </a:solidFill>
                    <a:effectLst>
                      <a:outerShdw blurRad="38100" dist="38100" dir="2700000" algn="tl">
                        <a:srgbClr val="FFFFFF"/>
                      </a:outerShdw>
                    </a:effectLst>
                    <a:latin typeface="Kruti Dev 010" charset="0"/>
                  </a:rPr>
                  <a:t>Hkfo";oDrk</a:t>
                </a:r>
              </a:p>
            </p:txBody>
          </p:sp>
          <p:sp>
            <p:nvSpPr>
              <p:cNvPr id="74975"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76" name="Rectangle 122"/>
              <p:cNvSpPr>
                <a:spLocks noChangeArrowheads="1"/>
              </p:cNvSpPr>
              <p:nvPr/>
            </p:nvSpPr>
            <p:spPr bwMode="auto">
              <a:xfrm>
                <a:off x="4159" y="886"/>
                <a:ext cx="5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,l</a:t>
                </a:r>
                <a:r>
                  <a:rPr lang="en-US" sz="900" b="1">
                    <a:solidFill>
                      <a:srgbClr val="000000"/>
                    </a:solidFill>
                    <a:latin typeface="Kruti Dev 010" charset="0"/>
                  </a:rPr>
                  <a:t> - </a:t>
                </a:r>
                <a:r>
                  <a:rPr lang="en-US" sz="1200" b="1">
                    <a:solidFill>
                      <a:srgbClr val="000000"/>
                    </a:solidFill>
                    <a:latin typeface="Kruti Dev 010" charset="0"/>
                  </a:rPr>
                  <a:t>Mh</a:t>
                </a:r>
                <a:r>
                  <a:rPr lang="en-US" sz="900" b="1">
                    <a:solidFill>
                      <a:srgbClr val="000000"/>
                    </a:solidFill>
                    <a:latin typeface="Kruti Dev 010" charset="0"/>
                  </a:rPr>
                  <a:t> - </a:t>
                </a:r>
                <a:r>
                  <a:rPr lang="en-US" sz="1200" b="1">
                    <a:solidFill>
                      <a:srgbClr val="000000"/>
                    </a:solidFill>
                    <a:latin typeface="Kruti Dev 010" charset="0"/>
                  </a:rPr>
                  <a:t>,l</a:t>
                </a:r>
              </a:p>
            </p:txBody>
          </p:sp>
          <p:sp>
            <p:nvSpPr>
              <p:cNvPr id="74977"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78"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79"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80" name="Rectangle 126"/>
              <p:cNvSpPr>
                <a:spLocks noChangeArrowheads="1"/>
              </p:cNvSpPr>
              <p:nvPr/>
            </p:nvSpPr>
            <p:spPr bwMode="auto">
              <a:xfrm>
                <a:off x="4145" y="774"/>
                <a:ext cx="52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400" b="1">
                    <a:solidFill>
                      <a:srgbClr val="000000"/>
                    </a:solidFill>
                    <a:latin typeface="Kruti Dev 010" charset="0"/>
                  </a:rPr>
                  <a:t>jktoa'k</a:t>
                </a:r>
              </a:p>
            </p:txBody>
          </p:sp>
          <p:sp>
            <p:nvSpPr>
              <p:cNvPr id="74981" name="Rectangle 127"/>
              <p:cNvSpPr>
                <a:spLocks noChangeArrowheads="1"/>
              </p:cNvSpPr>
              <p:nvPr/>
            </p:nvSpPr>
            <p:spPr bwMode="auto">
              <a:xfrm>
                <a:off x="4375" y="1198"/>
                <a:ext cx="3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  </a:t>
                </a:r>
                <a:r>
                  <a:rPr lang="en-US" sz="1200" b="1">
                    <a:solidFill>
                      <a:srgbClr val="000000"/>
                    </a:solidFill>
                    <a:latin typeface="Kruti Dev 010" charset="0"/>
                  </a:rPr>
                  <a:t>;gwnk</a:t>
                </a:r>
              </a:p>
            </p:txBody>
          </p:sp>
          <p:sp>
            <p:nvSpPr>
              <p:cNvPr id="74982"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83"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84"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85" name="Rectangle 131"/>
              <p:cNvSpPr>
                <a:spLocks noChangeArrowheads="1"/>
              </p:cNvSpPr>
              <p:nvPr/>
            </p:nvSpPr>
            <p:spPr bwMode="auto">
              <a:xfrm>
                <a:off x="4241" y="2275"/>
                <a:ext cx="4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…tu;k=k</a:t>
                </a:r>
              </a:p>
            </p:txBody>
          </p:sp>
          <p:sp>
            <p:nvSpPr>
              <p:cNvPr id="74986" name="Rectangle 132"/>
              <p:cNvSpPr>
                <a:spLocks noChangeArrowheads="1"/>
              </p:cNvSpPr>
              <p:nvPr/>
            </p:nvSpPr>
            <p:spPr bwMode="auto">
              <a:xfrm>
                <a:off x="4128" y="2424"/>
                <a:ext cx="7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ƒŒŒ o"kZ@‡ŒŒŒŒ</a:t>
                </a:r>
              </a:p>
            </p:txBody>
          </p:sp>
          <p:sp>
            <p:nvSpPr>
              <p:cNvPr id="74987" name="Rectangle 133"/>
              <p:cNvSpPr>
                <a:spLocks noChangeArrowheads="1"/>
              </p:cNvSpPr>
              <p:nvPr/>
            </p:nvSpPr>
            <p:spPr bwMode="auto">
              <a:xfrm>
                <a:off x="4228" y="2540"/>
                <a:ext cx="524" cy="289"/>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tsM</a:t>
                </a:r>
                <a:r>
                  <a:rPr lang="en-US" sz="1000" b="1">
                    <a:solidFill>
                      <a:srgbClr val="000000"/>
                    </a:solidFill>
                    <a:latin typeface="Kruti Dev 010" charset="0"/>
                  </a:rPr>
                  <a:t> - </a:t>
                </a:r>
                <a:r>
                  <a:rPr lang="en-US" sz="1200" b="1">
                    <a:solidFill>
                      <a:srgbClr val="000000"/>
                    </a:solidFill>
                    <a:latin typeface="Kruti Dev 010" charset="0"/>
                  </a:rPr>
                  <a:t>bZ</a:t>
                </a:r>
                <a:r>
                  <a:rPr lang="en-US" sz="1000" b="1">
                    <a:solidFill>
                      <a:srgbClr val="000000"/>
                    </a:solidFill>
                    <a:latin typeface="Kruti Dev 010" charset="0"/>
                  </a:rPr>
                  <a:t> - </a:t>
                </a:r>
                <a:r>
                  <a:rPr lang="en-US" sz="1200" b="1">
                    <a:solidFill>
                      <a:srgbClr val="000000"/>
                    </a:solidFill>
                    <a:latin typeface="Kruti Dev 010" charset="0"/>
                  </a:rPr>
                  <a:t>,u</a:t>
                </a:r>
              </a:p>
            </p:txBody>
          </p:sp>
          <p:sp>
            <p:nvSpPr>
              <p:cNvPr id="74988" name="Rectangle 134"/>
              <p:cNvSpPr>
                <a:spLocks noChangeArrowheads="1"/>
              </p:cNvSpPr>
              <p:nvPr/>
            </p:nvSpPr>
            <p:spPr bwMode="auto">
              <a:xfrm>
                <a:off x="4192" y="2014"/>
                <a:ext cx="36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sp>
            <p:nvSpPr>
              <p:cNvPr id="74989" name="Rectangle 135"/>
              <p:cNvSpPr>
                <a:spLocks noChangeArrowheads="1"/>
              </p:cNvSpPr>
              <p:nvPr/>
            </p:nvSpPr>
            <p:spPr bwMode="auto">
              <a:xfrm>
                <a:off x="4214" y="2168"/>
                <a:ext cx="31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‰Œo"kZ</a:t>
                </a:r>
              </a:p>
            </p:txBody>
          </p:sp>
          <p:sp>
            <p:nvSpPr>
              <p:cNvPr id="74990"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91"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92"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74755"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56"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57"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58"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59"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60"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61"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62"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63"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64"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65"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66"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67"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68"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69"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70"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71"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72"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73"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74"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75"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76"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77"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78"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79"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80"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81"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82"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83"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84"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85"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86"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87"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88"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89"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90"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91"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92"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93"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94"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95"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96"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97"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98"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799"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800"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801"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802"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pic>
        <p:nvPicPr>
          <p:cNvPr id="74803" name="Picture 19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4804"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74805" name="Rectangle 194"/>
          <p:cNvSpPr>
            <a:spLocks noChangeArrowheads="1"/>
          </p:cNvSpPr>
          <p:nvPr/>
        </p:nvSpPr>
        <p:spPr bwMode="auto">
          <a:xfrm>
            <a:off x="3038475" y="434975"/>
            <a:ext cx="247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 </a:t>
            </a:r>
          </a:p>
        </p:txBody>
      </p:sp>
      <p:sp>
        <p:nvSpPr>
          <p:cNvPr id="74806"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4807"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4808"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4809"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4810"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4811" name="Rectangle 200"/>
          <p:cNvSpPr>
            <a:spLocks noChangeArrowheads="1"/>
          </p:cNvSpPr>
          <p:nvPr/>
        </p:nvSpPr>
        <p:spPr bwMode="auto">
          <a:xfrm>
            <a:off x="6238875" y="4462463"/>
            <a:ext cx="1968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Kruti Dev 010" charset="0"/>
              </a:rPr>
              <a:t>S</a:t>
            </a:r>
          </a:p>
        </p:txBody>
      </p:sp>
      <p:sp>
        <p:nvSpPr>
          <p:cNvPr id="567497" name="Rectangle 201"/>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Kruti Dev 010" pitchFamily="2" charset="0"/>
                <a:ea typeface="+mn-ea"/>
                <a:cs typeface="+mn-cs"/>
              </a:rPr>
              <a:t>(2000 B.C.)</a:t>
            </a:r>
          </a:p>
        </p:txBody>
      </p:sp>
      <p:sp>
        <p:nvSpPr>
          <p:cNvPr id="567498" name="Rectangle 202"/>
          <p:cNvSpPr>
            <a:spLocks noChangeArrowheads="1"/>
          </p:cNvSpPr>
          <p:nvPr/>
        </p:nvSpPr>
        <p:spPr bwMode="auto">
          <a:xfrm>
            <a:off x="282411" y="2387382"/>
            <a:ext cx="3406720"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lh  </a:t>
            </a:r>
            <a:r>
              <a:rPr lang="x-none"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a:t>
            </a: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 </a:t>
            </a: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 ts </a:t>
            </a:r>
          </a:p>
        </p:txBody>
      </p:sp>
      <p:sp>
        <p:nvSpPr>
          <p:cNvPr id="567500" name="Rectangle 204"/>
          <p:cNvSpPr>
            <a:spLocks noChangeArrowheads="1"/>
          </p:cNvSpPr>
          <p:nvPr/>
        </p:nvSpPr>
        <p:spPr bwMode="auto">
          <a:xfrm>
            <a:off x="536302" y="3506788"/>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angal"/>
              </a:rPr>
              <a:t>‰</a:t>
            </a:r>
            <a:r>
              <a:rPr lang="en-US" sz="540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 </a:t>
            </a:r>
            <a:r>
              <a:rPr lang="en-US" sz="5400" dirty="0">
                <a:ln>
                  <a:solidFill>
                    <a:srgbClr val="66FF33"/>
                  </a:solidFill>
                </a:ln>
                <a:solidFill>
                  <a:srgbClr val="00FF00"/>
                </a:solidFill>
                <a:effectLst>
                  <a:outerShdw blurRad="38100" dist="38100" dir="2700000" algn="tl">
                    <a:srgbClr val="000000">
                      <a:alpha val="43137"/>
                    </a:srgbClr>
                  </a:outerShdw>
                </a:effectLst>
                <a:latin typeface="Kruti Dev 010"/>
                <a:ea typeface="+mn-ea"/>
                <a:cs typeface="+mn-cs"/>
              </a:rPr>
              <a:t>¾</a:t>
            </a:r>
            <a:r>
              <a:rPr lang="en-US" sz="540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 </a:t>
            </a:r>
            <a:r>
              <a:rPr lang="en-US" sz="5400" dirty="0">
                <a:ln>
                  <a:solidFill>
                    <a:srgbClr val="66FF33"/>
                  </a:solidFill>
                </a:ln>
                <a:solidFill>
                  <a:srgbClr val="00FF00"/>
                </a:solidFill>
                <a:effectLst>
                  <a:outerShdw blurRad="38100" dist="38100" dir="2700000" algn="tl">
                    <a:srgbClr val="000000">
                      <a:alpha val="43137"/>
                    </a:srgbClr>
                  </a:outerShdw>
                </a:effectLst>
                <a:latin typeface="Kruti Dev 010"/>
                <a:ea typeface="+mn-ea"/>
                <a:cs typeface="+mn-cs"/>
              </a:rPr>
              <a:t>†$…</a:t>
            </a:r>
            <a:r>
              <a:rPr lang="en-US" sz="540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 </a:t>
            </a:r>
          </a:p>
        </p:txBody>
      </p:sp>
      <p:sp>
        <p:nvSpPr>
          <p:cNvPr id="74815" name="Rectangle 208"/>
          <p:cNvSpPr>
            <a:spLocks noChangeArrowheads="1"/>
          </p:cNvSpPr>
          <p:nvPr/>
        </p:nvSpPr>
        <p:spPr bwMode="auto">
          <a:xfrm>
            <a:off x="5930900" y="460375"/>
            <a:ext cx="511175" cy="3838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7505" name="Text Box 209"/>
          <p:cNvSpPr txBox="1">
            <a:spLocks noChangeArrowheads="1"/>
          </p:cNvSpPr>
          <p:nvPr/>
        </p:nvSpPr>
        <p:spPr bwMode="auto">
          <a:xfrm rot="-5400000">
            <a:off x="4526757" y="2064543"/>
            <a:ext cx="3314700" cy="646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3600" b="1">
                <a:solidFill>
                  <a:srgbClr val="EEFF4B"/>
                </a:solidFill>
                <a:latin typeface="Kruti Dev 010" charset="0"/>
              </a:rPr>
              <a:t>… lekt</a:t>
            </a:r>
          </a:p>
        </p:txBody>
      </p:sp>
      <p:sp>
        <p:nvSpPr>
          <p:cNvPr id="74817"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74818"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7508" name="Text Box 212"/>
          <p:cNvSpPr txBox="1">
            <a:spLocks noChangeArrowheads="1"/>
          </p:cNvSpPr>
          <p:nvPr/>
        </p:nvSpPr>
        <p:spPr bwMode="auto">
          <a:xfrm rot="-5385664">
            <a:off x="5821362" y="4319588"/>
            <a:ext cx="690563" cy="5222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Kruti Dev 010" pitchFamily="2" charset="0"/>
                <a:ea typeface="+mn-ea"/>
                <a:cs typeface="+mn-cs"/>
              </a:rPr>
              <a:t>,l</a:t>
            </a:r>
          </a:p>
        </p:txBody>
      </p:sp>
      <p:sp>
        <p:nvSpPr>
          <p:cNvPr id="567509" name="Text Box 213"/>
          <p:cNvSpPr txBox="1">
            <a:spLocks noChangeArrowheads="1"/>
          </p:cNvSpPr>
          <p:nvPr/>
        </p:nvSpPr>
        <p:spPr bwMode="auto">
          <a:xfrm rot="-5400000">
            <a:off x="5899944" y="5306219"/>
            <a:ext cx="574675" cy="52228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Kruti Dev 010" pitchFamily="2" charset="0"/>
                <a:ea typeface="+mn-ea"/>
                <a:cs typeface="+mn-cs"/>
              </a:rPr>
              <a:t>ts</a:t>
            </a:r>
          </a:p>
        </p:txBody>
      </p:sp>
      <p:sp>
        <p:nvSpPr>
          <p:cNvPr id="74821"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7511" name="Text Box 215"/>
          <p:cNvSpPr txBox="1">
            <a:spLocks noChangeArrowheads="1"/>
          </p:cNvSpPr>
          <p:nvPr/>
        </p:nvSpPr>
        <p:spPr bwMode="auto">
          <a:xfrm rot="-5388536">
            <a:off x="2769395" y="3682206"/>
            <a:ext cx="1966912" cy="70802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4000" b="1">
                <a:solidFill>
                  <a:srgbClr val="EEFF4B"/>
                </a:solidFill>
                <a:latin typeface="Kruti Dev 010" charset="0"/>
              </a:rPr>
              <a:t>† yksx</a:t>
            </a:r>
          </a:p>
        </p:txBody>
      </p:sp>
      <p:sp>
        <p:nvSpPr>
          <p:cNvPr id="74823"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4824"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4825"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4826"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567516" name="Text Box 220"/>
          <p:cNvSpPr txBox="1">
            <a:spLocks noChangeArrowheads="1"/>
          </p:cNvSpPr>
          <p:nvPr/>
        </p:nvSpPr>
        <p:spPr bwMode="auto">
          <a:xfrm rot="-5400000">
            <a:off x="3409157" y="918369"/>
            <a:ext cx="539750" cy="5222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b="1" dirty="0">
                <a:solidFill>
                  <a:srgbClr val="EEFF4B"/>
                </a:solidFill>
                <a:latin typeface="Kruti Dev 010" pitchFamily="2" charset="0"/>
                <a:ea typeface="+mn-ea"/>
                <a:cs typeface="+mn-cs"/>
              </a:rPr>
              <a:t>lh</a:t>
            </a:r>
          </a:p>
        </p:txBody>
      </p:sp>
      <p:sp>
        <p:nvSpPr>
          <p:cNvPr id="74828"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67519" name="Rectangle 223"/>
          <p:cNvSpPr>
            <a:spLocks noChangeArrowheads="1"/>
          </p:cNvSpPr>
          <p:nvPr/>
        </p:nvSpPr>
        <p:spPr bwMode="auto">
          <a:xfrm>
            <a:off x="7269163" y="4330700"/>
            <a:ext cx="803275" cy="2746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FFFF00"/>
                </a:solidFill>
                <a:latin typeface="Kruti Dev 010" charset="0"/>
              </a:rPr>
              <a:t>¼‡ŒŒch-lh-½</a:t>
            </a:r>
          </a:p>
        </p:txBody>
      </p:sp>
      <p:sp>
        <p:nvSpPr>
          <p:cNvPr id="567520" name="Rectangle 224"/>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Kruti Dev 010" pitchFamily="2" charset="0"/>
                <a:ea typeface="+mn-ea"/>
                <a:cs typeface="+mn-cs"/>
              </a:rPr>
              <a:t>(1000 B.C.)</a:t>
            </a:r>
          </a:p>
        </p:txBody>
      </p:sp>
      <p:sp>
        <p:nvSpPr>
          <p:cNvPr id="74831"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74832"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grpSp>
        <p:nvGrpSpPr>
          <p:cNvPr id="74833" name="Group 227"/>
          <p:cNvGrpSpPr>
            <a:grpSpLocks/>
          </p:cNvGrpSpPr>
          <p:nvPr/>
        </p:nvGrpSpPr>
        <p:grpSpPr bwMode="auto">
          <a:xfrm>
            <a:off x="6591300" y="4418013"/>
            <a:ext cx="952500" cy="527050"/>
            <a:chOff x="4152" y="2783"/>
            <a:chExt cx="600" cy="332"/>
          </a:xfrm>
        </p:grpSpPr>
        <p:sp>
          <p:nvSpPr>
            <p:cNvPr id="74934"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74935"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74936"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74834"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35"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36" name="Rectangle 233"/>
          <p:cNvSpPr>
            <a:spLocks noChangeArrowheads="1"/>
          </p:cNvSpPr>
          <p:nvPr/>
        </p:nvSpPr>
        <p:spPr bwMode="auto">
          <a:xfrm>
            <a:off x="6599238" y="4394200"/>
            <a:ext cx="784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'kkafrdky</a:t>
            </a:r>
          </a:p>
        </p:txBody>
      </p:sp>
      <p:sp>
        <p:nvSpPr>
          <p:cNvPr id="74837"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74838"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74839" name="Rectangle 236"/>
          <p:cNvSpPr>
            <a:spLocks noChangeArrowheads="1"/>
          </p:cNvSpPr>
          <p:nvPr/>
        </p:nvSpPr>
        <p:spPr bwMode="auto">
          <a:xfrm>
            <a:off x="6610350" y="5102225"/>
            <a:ext cx="455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;h'kq</a:t>
            </a:r>
          </a:p>
        </p:txBody>
      </p:sp>
      <p:sp>
        <p:nvSpPr>
          <p:cNvPr id="74840"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41"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42"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43"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44"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45"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46"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54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7543" name="Rectangle 24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567544" name="Text Box 248"/>
          <p:cNvSpPr txBox="1">
            <a:spLocks noChangeArrowheads="1"/>
          </p:cNvSpPr>
          <p:nvPr/>
        </p:nvSpPr>
        <p:spPr bwMode="auto">
          <a:xfrm>
            <a:off x="1779588" y="-22225"/>
            <a:ext cx="595788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mRifÙk ls ,sLrj</a:t>
            </a:r>
          </a:p>
        </p:txBody>
      </p:sp>
      <p:sp>
        <p:nvSpPr>
          <p:cNvPr id="74850" name="Rectangle 250"/>
          <p:cNvSpPr>
            <a:spLocks noChangeArrowheads="1"/>
          </p:cNvSpPr>
          <p:nvPr/>
        </p:nvSpPr>
        <p:spPr bwMode="auto">
          <a:xfrm>
            <a:off x="7924800" y="4092575"/>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Kruti Dev 010" charset="0"/>
              </a:rPr>
              <a:t>100 Years / 50,000</a:t>
            </a:r>
          </a:p>
        </p:txBody>
      </p:sp>
      <p:sp>
        <p:nvSpPr>
          <p:cNvPr id="74851" name="Text Box 268"/>
          <p:cNvSpPr txBox="1">
            <a:spLocks noChangeArrowheads="1"/>
          </p:cNvSpPr>
          <p:nvPr/>
        </p:nvSpPr>
        <p:spPr bwMode="auto">
          <a:xfrm>
            <a:off x="8721725"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67566" name="Rectangle 270"/>
          <p:cNvSpPr>
            <a:spLocks noChangeArrowheads="1"/>
          </p:cNvSpPr>
          <p:nvPr/>
        </p:nvSpPr>
        <p:spPr bwMode="auto">
          <a:xfrm>
            <a:off x="811053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69</a:t>
            </a:r>
          </a:p>
        </p:txBody>
      </p:sp>
      <p:sp>
        <p:nvSpPr>
          <p:cNvPr id="74853" name="Text Box 331"/>
          <p:cNvSpPr txBox="1">
            <a:spLocks noChangeArrowheads="1"/>
          </p:cNvSpPr>
          <p:nvPr/>
        </p:nvSpPr>
        <p:spPr bwMode="auto">
          <a:xfrm>
            <a:off x="8596313" y="6483350"/>
            <a:ext cx="273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grpSp>
        <p:nvGrpSpPr>
          <p:cNvPr id="74854" name="Group 364"/>
          <p:cNvGrpSpPr>
            <a:grpSpLocks/>
          </p:cNvGrpSpPr>
          <p:nvPr/>
        </p:nvGrpSpPr>
        <p:grpSpPr bwMode="auto">
          <a:xfrm>
            <a:off x="5060597" y="1232165"/>
            <a:ext cx="3191497" cy="4741237"/>
            <a:chOff x="5060597" y="1232165"/>
            <a:chExt cx="3191496" cy="4741237"/>
          </a:xfrm>
        </p:grpSpPr>
        <p:grpSp>
          <p:nvGrpSpPr>
            <p:cNvPr id="74886" name="Group 113"/>
            <p:cNvGrpSpPr>
              <a:grpSpLocks/>
            </p:cNvGrpSpPr>
            <p:nvPr/>
          </p:nvGrpSpPr>
          <p:grpSpPr bwMode="auto">
            <a:xfrm>
              <a:off x="7511697" y="2424377"/>
              <a:ext cx="726109" cy="869325"/>
              <a:chOff x="1557" y="1007"/>
              <a:chExt cx="2105" cy="1949"/>
            </a:xfrm>
          </p:grpSpPr>
          <p:grpSp>
            <p:nvGrpSpPr>
              <p:cNvPr id="74930" name="Group 115"/>
              <p:cNvGrpSpPr>
                <a:grpSpLocks/>
              </p:cNvGrpSpPr>
              <p:nvPr/>
            </p:nvGrpSpPr>
            <p:grpSpPr bwMode="auto">
              <a:xfrm>
                <a:off x="1557" y="1209"/>
                <a:ext cx="2105" cy="1421"/>
                <a:chOff x="578" y="2316"/>
                <a:chExt cx="2105" cy="1421"/>
              </a:xfrm>
            </p:grpSpPr>
            <p:sp>
              <p:nvSpPr>
                <p:cNvPr id="7493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7493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74925" name="Freeform 119"/>
              <p:cNvSpPr>
                <a:spLocks/>
              </p:cNvSpPr>
              <p:nvPr/>
            </p:nvSpPr>
            <p:spPr bwMode="auto">
              <a:xfrm>
                <a:off x="1616" y="2649"/>
                <a:ext cx="88" cy="277"/>
              </a:xfrm>
              <a:custGeom>
                <a:avLst/>
                <a:gdLst>
                  <a:gd name="T0" fmla="*/ 437 w 85"/>
                  <a:gd name="T1" fmla="*/ 3 h 318"/>
                  <a:gd name="T2" fmla="*/ 381 w 85"/>
                  <a:gd name="T3" fmla="*/ 3 h 318"/>
                  <a:gd name="T4" fmla="*/ 287 w 85"/>
                  <a:gd name="T5" fmla="*/ 3 h 318"/>
                  <a:gd name="T6" fmla="*/ 329 w 85"/>
                  <a:gd name="T7" fmla="*/ 3 h 318"/>
                  <a:gd name="T8" fmla="*/ 381 w 85"/>
                  <a:gd name="T9" fmla="*/ 3 h 318"/>
                  <a:gd name="T10" fmla="*/ 225 w 85"/>
                  <a:gd name="T11" fmla="*/ 3 h 318"/>
                  <a:gd name="T12" fmla="*/ 225 w 85"/>
                  <a:gd name="T13" fmla="*/ 3 h 318"/>
                  <a:gd name="T14" fmla="*/ 287 w 85"/>
                  <a:gd name="T15" fmla="*/ 3 h 318"/>
                  <a:gd name="T16" fmla="*/ 171 w 85"/>
                  <a:gd name="T17" fmla="*/ 3 h 318"/>
                  <a:gd name="T18" fmla="*/ 225 w 85"/>
                  <a:gd name="T19" fmla="*/ 3 h 318"/>
                  <a:gd name="T20" fmla="*/ 287 w 85"/>
                  <a:gd name="T21" fmla="*/ 3 h 318"/>
                  <a:gd name="T22" fmla="*/ 225 w 85"/>
                  <a:gd name="T23" fmla="*/ 3 h 318"/>
                  <a:gd name="T24" fmla="*/ 287 w 85"/>
                  <a:gd name="T25" fmla="*/ 3 h 318"/>
                  <a:gd name="T26" fmla="*/ 225 w 85"/>
                  <a:gd name="T27" fmla="*/ 3 h 318"/>
                  <a:gd name="T28" fmla="*/ 287 w 85"/>
                  <a:gd name="T29" fmla="*/ 3 h 318"/>
                  <a:gd name="T30" fmla="*/ 329 w 85"/>
                  <a:gd name="T31" fmla="*/ 3 h 318"/>
                  <a:gd name="T32" fmla="*/ 437 w 85"/>
                  <a:gd name="T33" fmla="*/ 3 h 318"/>
                  <a:gd name="T34" fmla="*/ 481 w 85"/>
                  <a:gd name="T35" fmla="*/ 3 h 318"/>
                  <a:gd name="T36" fmla="*/ 437 w 85"/>
                  <a:gd name="T37" fmla="*/ 3 h 318"/>
                  <a:gd name="T38" fmla="*/ 381 w 85"/>
                  <a:gd name="T39" fmla="*/ 3 h 318"/>
                  <a:gd name="T40" fmla="*/ 329 w 85"/>
                  <a:gd name="T41" fmla="*/ 3 h 318"/>
                  <a:gd name="T42" fmla="*/ 225 w 85"/>
                  <a:gd name="T43" fmla="*/ 3 h 318"/>
                  <a:gd name="T44" fmla="*/ 171 w 85"/>
                  <a:gd name="T45" fmla="*/ 3 h 318"/>
                  <a:gd name="T46" fmla="*/ 129 w 85"/>
                  <a:gd name="T47" fmla="*/ 3 h 318"/>
                  <a:gd name="T48" fmla="*/ 5 w 85"/>
                  <a:gd name="T49" fmla="*/ 3 h 318"/>
                  <a:gd name="T50" fmla="*/ 225 w 85"/>
                  <a:gd name="T51" fmla="*/ 3 h 318"/>
                  <a:gd name="T52" fmla="*/ 381 w 85"/>
                  <a:gd name="T53" fmla="*/ 3 h 318"/>
                  <a:gd name="T54" fmla="*/ 437 w 85"/>
                  <a:gd name="T55" fmla="*/ 3 h 318"/>
                  <a:gd name="T56" fmla="*/ 381 w 85"/>
                  <a:gd name="T57" fmla="*/ 3 h 318"/>
                  <a:gd name="T58" fmla="*/ 381 w 85"/>
                  <a:gd name="T59" fmla="*/ 3 h 318"/>
                  <a:gd name="T60" fmla="*/ 287 w 85"/>
                  <a:gd name="T61" fmla="*/ 3 h 318"/>
                  <a:gd name="T62" fmla="*/ 129 w 85"/>
                  <a:gd name="T63" fmla="*/ 3 h 318"/>
                  <a:gd name="T64" fmla="*/ 225 w 85"/>
                  <a:gd name="T65" fmla="*/ 3 h 318"/>
                  <a:gd name="T66" fmla="*/ 329 w 85"/>
                  <a:gd name="T67" fmla="*/ 3 h 318"/>
                  <a:gd name="T68" fmla="*/ 43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926" name="Freeform 120"/>
              <p:cNvSpPr>
                <a:spLocks/>
              </p:cNvSpPr>
              <p:nvPr/>
            </p:nvSpPr>
            <p:spPr bwMode="auto">
              <a:xfrm>
                <a:off x="1635" y="2647"/>
                <a:ext cx="109" cy="309"/>
              </a:xfrm>
              <a:custGeom>
                <a:avLst/>
                <a:gdLst>
                  <a:gd name="T0" fmla="*/ 1 w 105"/>
                  <a:gd name="T1" fmla="*/ 0 h 354"/>
                  <a:gd name="T2" fmla="*/ 648 w 105"/>
                  <a:gd name="T3" fmla="*/ 3 h 354"/>
                  <a:gd name="T4" fmla="*/ 506 w 105"/>
                  <a:gd name="T5" fmla="*/ 3 h 354"/>
                  <a:gd name="T6" fmla="*/ 583 w 105"/>
                  <a:gd name="T7" fmla="*/ 3 h 354"/>
                  <a:gd name="T8" fmla="*/ 583 w 105"/>
                  <a:gd name="T9" fmla="*/ 3 h 354"/>
                  <a:gd name="T10" fmla="*/ 677 w 105"/>
                  <a:gd name="T11" fmla="*/ 3 h 354"/>
                  <a:gd name="T12" fmla="*/ 677 w 105"/>
                  <a:gd name="T13" fmla="*/ 3 h 354"/>
                  <a:gd name="T14" fmla="*/ 583 w 105"/>
                  <a:gd name="T15" fmla="*/ 3 h 354"/>
                  <a:gd name="T16" fmla="*/ 481 w 105"/>
                  <a:gd name="T17" fmla="*/ 3 h 354"/>
                  <a:gd name="T18" fmla="*/ 109 w 105"/>
                  <a:gd name="T19" fmla="*/ 3 h 354"/>
                  <a:gd name="T20" fmla="*/ 12 w 105"/>
                  <a:gd name="T21" fmla="*/ 3 h 354"/>
                  <a:gd name="T22" fmla="*/ 109 w 105"/>
                  <a:gd name="T23" fmla="*/ 3 h 354"/>
                  <a:gd name="T24" fmla="*/ 9 w 105"/>
                  <a:gd name="T25" fmla="*/ 3 h 354"/>
                  <a:gd name="T26" fmla="*/ 13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927" name="Freeform 121"/>
              <p:cNvSpPr>
                <a:spLocks/>
              </p:cNvSpPr>
              <p:nvPr/>
            </p:nvSpPr>
            <p:spPr bwMode="auto">
              <a:xfrm>
                <a:off x="3008" y="2583"/>
                <a:ext cx="155" cy="328"/>
              </a:xfrm>
              <a:custGeom>
                <a:avLst/>
                <a:gdLst>
                  <a:gd name="T0" fmla="*/ 1092 w 149"/>
                  <a:gd name="T1" fmla="*/ 3 h 376"/>
                  <a:gd name="T2" fmla="*/ 1038 w 149"/>
                  <a:gd name="T3" fmla="*/ 3 h 376"/>
                  <a:gd name="T4" fmla="*/ 963 w 149"/>
                  <a:gd name="T5" fmla="*/ 3 h 376"/>
                  <a:gd name="T6" fmla="*/ 951 w 149"/>
                  <a:gd name="T7" fmla="*/ 3 h 376"/>
                  <a:gd name="T8" fmla="*/ 812 w 149"/>
                  <a:gd name="T9" fmla="*/ 3 h 376"/>
                  <a:gd name="T10" fmla="*/ 641 w 149"/>
                  <a:gd name="T11" fmla="*/ 3 h 376"/>
                  <a:gd name="T12" fmla="*/ 513 w 149"/>
                  <a:gd name="T13" fmla="*/ 3 h 376"/>
                  <a:gd name="T14" fmla="*/ 432 w 149"/>
                  <a:gd name="T15" fmla="*/ 3 h 376"/>
                  <a:gd name="T16" fmla="*/ 137 w 149"/>
                  <a:gd name="T17" fmla="*/ 3 h 376"/>
                  <a:gd name="T18" fmla="*/ 2 w 149"/>
                  <a:gd name="T19" fmla="*/ 3 h 376"/>
                  <a:gd name="T20" fmla="*/ 5 w 149"/>
                  <a:gd name="T21" fmla="*/ 3 h 376"/>
                  <a:gd name="T22" fmla="*/ 8 w 149"/>
                  <a:gd name="T23" fmla="*/ 3 h 376"/>
                  <a:gd name="T24" fmla="*/ 155 w 149"/>
                  <a:gd name="T25" fmla="*/ 3 h 376"/>
                  <a:gd name="T26" fmla="*/ 259 w 149"/>
                  <a:gd name="T27" fmla="*/ 3 h 376"/>
                  <a:gd name="T28" fmla="*/ 328 w 149"/>
                  <a:gd name="T29" fmla="*/ 3 h 376"/>
                  <a:gd name="T30" fmla="*/ 622 w 149"/>
                  <a:gd name="T31" fmla="*/ 3 h 376"/>
                  <a:gd name="T32" fmla="*/ 951 w 149"/>
                  <a:gd name="T33" fmla="*/ 3 h 376"/>
                  <a:gd name="T34" fmla="*/ 10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928" name="Freeform 122"/>
              <p:cNvSpPr>
                <a:spLocks/>
              </p:cNvSpPr>
              <p:nvPr/>
            </p:nvSpPr>
            <p:spPr bwMode="auto">
              <a:xfrm>
                <a:off x="1714" y="1020"/>
                <a:ext cx="99" cy="440"/>
              </a:xfrm>
              <a:custGeom>
                <a:avLst/>
                <a:gdLst>
                  <a:gd name="T0" fmla="*/ 125 w 96"/>
                  <a:gd name="T1" fmla="*/ 3 h 504"/>
                  <a:gd name="T2" fmla="*/ 297 w 96"/>
                  <a:gd name="T3" fmla="*/ 3 h 504"/>
                  <a:gd name="T4" fmla="*/ 355 w 96"/>
                  <a:gd name="T5" fmla="*/ 3 h 504"/>
                  <a:gd name="T6" fmla="*/ 355 w 96"/>
                  <a:gd name="T7" fmla="*/ 3 h 504"/>
                  <a:gd name="T8" fmla="*/ 437 w 96"/>
                  <a:gd name="T9" fmla="*/ 3 h 504"/>
                  <a:gd name="T10" fmla="*/ 472 w 96"/>
                  <a:gd name="T11" fmla="*/ 3 h 504"/>
                  <a:gd name="T12" fmla="*/ 437 w 96"/>
                  <a:gd name="T13" fmla="*/ 3 h 504"/>
                  <a:gd name="T14" fmla="*/ 381 w 96"/>
                  <a:gd name="T15" fmla="*/ 3 h 504"/>
                  <a:gd name="T16" fmla="*/ 137 w 96"/>
                  <a:gd name="T17" fmla="*/ 3 h 504"/>
                  <a:gd name="T18" fmla="*/ 125 w 96"/>
                  <a:gd name="T19" fmla="*/ 3 h 504"/>
                  <a:gd name="T20" fmla="*/ 150 w 96"/>
                  <a:gd name="T21" fmla="*/ 3 h 504"/>
                  <a:gd name="T22" fmla="*/ 192 w 96"/>
                  <a:gd name="T23" fmla="*/ 3 h 504"/>
                  <a:gd name="T24" fmla="*/ 117 w 96"/>
                  <a:gd name="T25" fmla="*/ 3 h 504"/>
                  <a:gd name="T26" fmla="*/ 12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929" name="Freeform 123"/>
              <p:cNvSpPr>
                <a:spLocks/>
              </p:cNvSpPr>
              <p:nvPr/>
            </p:nvSpPr>
            <p:spPr bwMode="auto">
              <a:xfrm>
                <a:off x="3431" y="1007"/>
                <a:ext cx="156" cy="358"/>
              </a:xfrm>
              <a:custGeom>
                <a:avLst/>
                <a:gdLst>
                  <a:gd name="T0" fmla="*/ 5 w 150"/>
                  <a:gd name="T1" fmla="*/ 3 h 410"/>
                  <a:gd name="T2" fmla="*/ 309 w 150"/>
                  <a:gd name="T3" fmla="*/ 3 h 410"/>
                  <a:gd name="T4" fmla="*/ 616 w 150"/>
                  <a:gd name="T5" fmla="*/ 3 h 410"/>
                  <a:gd name="T6" fmla="*/ 722 w 150"/>
                  <a:gd name="T7" fmla="*/ 3 h 410"/>
                  <a:gd name="T8" fmla="*/ 882 w 150"/>
                  <a:gd name="T9" fmla="*/ 3 h 410"/>
                  <a:gd name="T10" fmla="*/ 988 w 150"/>
                  <a:gd name="T11" fmla="*/ 3 h 410"/>
                  <a:gd name="T12" fmla="*/ 1040 w 150"/>
                  <a:gd name="T13" fmla="*/ 3 h 410"/>
                  <a:gd name="T14" fmla="*/ 1069 w 150"/>
                  <a:gd name="T15" fmla="*/ 3 h 410"/>
                  <a:gd name="T16" fmla="*/ 1112 w 150"/>
                  <a:gd name="T17" fmla="*/ 3 h 410"/>
                  <a:gd name="T18" fmla="*/ 1124 w 150"/>
                  <a:gd name="T19" fmla="*/ 3 h 410"/>
                  <a:gd name="T20" fmla="*/ 999 w 150"/>
                  <a:gd name="T21" fmla="*/ 0 h 410"/>
                  <a:gd name="T22" fmla="*/ 722 w 150"/>
                  <a:gd name="T23" fmla="*/ 3 h 410"/>
                  <a:gd name="T24" fmla="*/ 592 w 150"/>
                  <a:gd name="T25" fmla="*/ 3 h 410"/>
                  <a:gd name="T26" fmla="*/ 509 w 150"/>
                  <a:gd name="T27" fmla="*/ 3 h 410"/>
                  <a:gd name="T28" fmla="*/ 439 w 150"/>
                  <a:gd name="T29" fmla="*/ 3 h 410"/>
                  <a:gd name="T30" fmla="*/ 321 w 150"/>
                  <a:gd name="T31" fmla="*/ 3 h 410"/>
                  <a:gd name="T32" fmla="*/ 309 w 150"/>
                  <a:gd name="T33" fmla="*/ 3 h 410"/>
                  <a:gd name="T34" fmla="*/ 254 w 150"/>
                  <a:gd name="T35" fmla="*/ 3 h 410"/>
                  <a:gd name="T36" fmla="*/ 235 w 150"/>
                  <a:gd name="T37" fmla="*/ 3 h 410"/>
                  <a:gd name="T38" fmla="*/ 209 w 150"/>
                  <a:gd name="T39" fmla="*/ 3 h 410"/>
                  <a:gd name="T40" fmla="*/ 126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74887" name="Group 113"/>
            <p:cNvGrpSpPr>
              <a:grpSpLocks/>
            </p:cNvGrpSpPr>
            <p:nvPr/>
          </p:nvGrpSpPr>
          <p:grpSpPr bwMode="auto">
            <a:xfrm>
              <a:off x="5060597" y="2065602"/>
              <a:ext cx="726109" cy="869325"/>
              <a:chOff x="1557" y="1007"/>
              <a:chExt cx="2105" cy="1949"/>
            </a:xfrm>
          </p:grpSpPr>
          <p:grpSp>
            <p:nvGrpSpPr>
              <p:cNvPr id="74920" name="Group 115"/>
              <p:cNvGrpSpPr>
                <a:grpSpLocks/>
              </p:cNvGrpSpPr>
              <p:nvPr/>
            </p:nvGrpSpPr>
            <p:grpSpPr bwMode="auto">
              <a:xfrm>
                <a:off x="1557" y="1209"/>
                <a:ext cx="2105" cy="1421"/>
                <a:chOff x="578" y="2316"/>
                <a:chExt cx="2105" cy="1421"/>
              </a:xfrm>
            </p:grpSpPr>
            <p:sp>
              <p:nvSpPr>
                <p:cNvPr id="7492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7492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74915" name="Freeform 119"/>
              <p:cNvSpPr>
                <a:spLocks/>
              </p:cNvSpPr>
              <p:nvPr/>
            </p:nvSpPr>
            <p:spPr bwMode="auto">
              <a:xfrm>
                <a:off x="1616" y="2649"/>
                <a:ext cx="88" cy="277"/>
              </a:xfrm>
              <a:custGeom>
                <a:avLst/>
                <a:gdLst>
                  <a:gd name="T0" fmla="*/ 437 w 85"/>
                  <a:gd name="T1" fmla="*/ 3 h 318"/>
                  <a:gd name="T2" fmla="*/ 381 w 85"/>
                  <a:gd name="T3" fmla="*/ 3 h 318"/>
                  <a:gd name="T4" fmla="*/ 287 w 85"/>
                  <a:gd name="T5" fmla="*/ 3 h 318"/>
                  <a:gd name="T6" fmla="*/ 329 w 85"/>
                  <a:gd name="T7" fmla="*/ 3 h 318"/>
                  <a:gd name="T8" fmla="*/ 381 w 85"/>
                  <a:gd name="T9" fmla="*/ 3 h 318"/>
                  <a:gd name="T10" fmla="*/ 225 w 85"/>
                  <a:gd name="T11" fmla="*/ 3 h 318"/>
                  <a:gd name="T12" fmla="*/ 225 w 85"/>
                  <a:gd name="T13" fmla="*/ 3 h 318"/>
                  <a:gd name="T14" fmla="*/ 287 w 85"/>
                  <a:gd name="T15" fmla="*/ 3 h 318"/>
                  <a:gd name="T16" fmla="*/ 171 w 85"/>
                  <a:gd name="T17" fmla="*/ 3 h 318"/>
                  <a:gd name="T18" fmla="*/ 225 w 85"/>
                  <a:gd name="T19" fmla="*/ 3 h 318"/>
                  <a:gd name="T20" fmla="*/ 287 w 85"/>
                  <a:gd name="T21" fmla="*/ 3 h 318"/>
                  <a:gd name="T22" fmla="*/ 225 w 85"/>
                  <a:gd name="T23" fmla="*/ 3 h 318"/>
                  <a:gd name="T24" fmla="*/ 287 w 85"/>
                  <a:gd name="T25" fmla="*/ 3 h 318"/>
                  <a:gd name="T26" fmla="*/ 225 w 85"/>
                  <a:gd name="T27" fmla="*/ 3 h 318"/>
                  <a:gd name="T28" fmla="*/ 287 w 85"/>
                  <a:gd name="T29" fmla="*/ 3 h 318"/>
                  <a:gd name="T30" fmla="*/ 329 w 85"/>
                  <a:gd name="T31" fmla="*/ 3 h 318"/>
                  <a:gd name="T32" fmla="*/ 437 w 85"/>
                  <a:gd name="T33" fmla="*/ 3 h 318"/>
                  <a:gd name="T34" fmla="*/ 481 w 85"/>
                  <a:gd name="T35" fmla="*/ 3 h 318"/>
                  <a:gd name="T36" fmla="*/ 437 w 85"/>
                  <a:gd name="T37" fmla="*/ 3 h 318"/>
                  <a:gd name="T38" fmla="*/ 381 w 85"/>
                  <a:gd name="T39" fmla="*/ 3 h 318"/>
                  <a:gd name="T40" fmla="*/ 329 w 85"/>
                  <a:gd name="T41" fmla="*/ 3 h 318"/>
                  <a:gd name="T42" fmla="*/ 225 w 85"/>
                  <a:gd name="T43" fmla="*/ 3 h 318"/>
                  <a:gd name="T44" fmla="*/ 171 w 85"/>
                  <a:gd name="T45" fmla="*/ 3 h 318"/>
                  <a:gd name="T46" fmla="*/ 129 w 85"/>
                  <a:gd name="T47" fmla="*/ 3 h 318"/>
                  <a:gd name="T48" fmla="*/ 5 w 85"/>
                  <a:gd name="T49" fmla="*/ 3 h 318"/>
                  <a:gd name="T50" fmla="*/ 225 w 85"/>
                  <a:gd name="T51" fmla="*/ 3 h 318"/>
                  <a:gd name="T52" fmla="*/ 381 w 85"/>
                  <a:gd name="T53" fmla="*/ 3 h 318"/>
                  <a:gd name="T54" fmla="*/ 437 w 85"/>
                  <a:gd name="T55" fmla="*/ 3 h 318"/>
                  <a:gd name="T56" fmla="*/ 381 w 85"/>
                  <a:gd name="T57" fmla="*/ 3 h 318"/>
                  <a:gd name="T58" fmla="*/ 381 w 85"/>
                  <a:gd name="T59" fmla="*/ 3 h 318"/>
                  <a:gd name="T60" fmla="*/ 287 w 85"/>
                  <a:gd name="T61" fmla="*/ 3 h 318"/>
                  <a:gd name="T62" fmla="*/ 129 w 85"/>
                  <a:gd name="T63" fmla="*/ 3 h 318"/>
                  <a:gd name="T64" fmla="*/ 225 w 85"/>
                  <a:gd name="T65" fmla="*/ 3 h 318"/>
                  <a:gd name="T66" fmla="*/ 329 w 85"/>
                  <a:gd name="T67" fmla="*/ 3 h 318"/>
                  <a:gd name="T68" fmla="*/ 43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916" name="Freeform 120"/>
              <p:cNvSpPr>
                <a:spLocks/>
              </p:cNvSpPr>
              <p:nvPr/>
            </p:nvSpPr>
            <p:spPr bwMode="auto">
              <a:xfrm>
                <a:off x="1635" y="2647"/>
                <a:ext cx="109" cy="309"/>
              </a:xfrm>
              <a:custGeom>
                <a:avLst/>
                <a:gdLst>
                  <a:gd name="T0" fmla="*/ 1 w 105"/>
                  <a:gd name="T1" fmla="*/ 0 h 354"/>
                  <a:gd name="T2" fmla="*/ 648 w 105"/>
                  <a:gd name="T3" fmla="*/ 3 h 354"/>
                  <a:gd name="T4" fmla="*/ 506 w 105"/>
                  <a:gd name="T5" fmla="*/ 3 h 354"/>
                  <a:gd name="T6" fmla="*/ 583 w 105"/>
                  <a:gd name="T7" fmla="*/ 3 h 354"/>
                  <a:gd name="T8" fmla="*/ 583 w 105"/>
                  <a:gd name="T9" fmla="*/ 3 h 354"/>
                  <a:gd name="T10" fmla="*/ 677 w 105"/>
                  <a:gd name="T11" fmla="*/ 3 h 354"/>
                  <a:gd name="T12" fmla="*/ 677 w 105"/>
                  <a:gd name="T13" fmla="*/ 3 h 354"/>
                  <a:gd name="T14" fmla="*/ 583 w 105"/>
                  <a:gd name="T15" fmla="*/ 3 h 354"/>
                  <a:gd name="T16" fmla="*/ 481 w 105"/>
                  <a:gd name="T17" fmla="*/ 3 h 354"/>
                  <a:gd name="T18" fmla="*/ 109 w 105"/>
                  <a:gd name="T19" fmla="*/ 3 h 354"/>
                  <a:gd name="T20" fmla="*/ 12 w 105"/>
                  <a:gd name="T21" fmla="*/ 3 h 354"/>
                  <a:gd name="T22" fmla="*/ 109 w 105"/>
                  <a:gd name="T23" fmla="*/ 3 h 354"/>
                  <a:gd name="T24" fmla="*/ 9 w 105"/>
                  <a:gd name="T25" fmla="*/ 3 h 354"/>
                  <a:gd name="T26" fmla="*/ 13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917" name="Freeform 121"/>
              <p:cNvSpPr>
                <a:spLocks/>
              </p:cNvSpPr>
              <p:nvPr/>
            </p:nvSpPr>
            <p:spPr bwMode="auto">
              <a:xfrm>
                <a:off x="3008" y="2583"/>
                <a:ext cx="155" cy="328"/>
              </a:xfrm>
              <a:custGeom>
                <a:avLst/>
                <a:gdLst>
                  <a:gd name="T0" fmla="*/ 1092 w 149"/>
                  <a:gd name="T1" fmla="*/ 3 h 376"/>
                  <a:gd name="T2" fmla="*/ 1038 w 149"/>
                  <a:gd name="T3" fmla="*/ 3 h 376"/>
                  <a:gd name="T4" fmla="*/ 963 w 149"/>
                  <a:gd name="T5" fmla="*/ 3 h 376"/>
                  <a:gd name="T6" fmla="*/ 951 w 149"/>
                  <a:gd name="T7" fmla="*/ 3 h 376"/>
                  <a:gd name="T8" fmla="*/ 812 w 149"/>
                  <a:gd name="T9" fmla="*/ 3 h 376"/>
                  <a:gd name="T10" fmla="*/ 641 w 149"/>
                  <a:gd name="T11" fmla="*/ 3 h 376"/>
                  <a:gd name="T12" fmla="*/ 513 w 149"/>
                  <a:gd name="T13" fmla="*/ 3 h 376"/>
                  <a:gd name="T14" fmla="*/ 432 w 149"/>
                  <a:gd name="T15" fmla="*/ 3 h 376"/>
                  <a:gd name="T16" fmla="*/ 137 w 149"/>
                  <a:gd name="T17" fmla="*/ 3 h 376"/>
                  <a:gd name="T18" fmla="*/ 2 w 149"/>
                  <a:gd name="T19" fmla="*/ 3 h 376"/>
                  <a:gd name="T20" fmla="*/ 5 w 149"/>
                  <a:gd name="T21" fmla="*/ 3 h 376"/>
                  <a:gd name="T22" fmla="*/ 8 w 149"/>
                  <a:gd name="T23" fmla="*/ 3 h 376"/>
                  <a:gd name="T24" fmla="*/ 155 w 149"/>
                  <a:gd name="T25" fmla="*/ 3 h 376"/>
                  <a:gd name="T26" fmla="*/ 259 w 149"/>
                  <a:gd name="T27" fmla="*/ 3 h 376"/>
                  <a:gd name="T28" fmla="*/ 328 w 149"/>
                  <a:gd name="T29" fmla="*/ 3 h 376"/>
                  <a:gd name="T30" fmla="*/ 622 w 149"/>
                  <a:gd name="T31" fmla="*/ 3 h 376"/>
                  <a:gd name="T32" fmla="*/ 951 w 149"/>
                  <a:gd name="T33" fmla="*/ 3 h 376"/>
                  <a:gd name="T34" fmla="*/ 10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918" name="Freeform 122"/>
              <p:cNvSpPr>
                <a:spLocks/>
              </p:cNvSpPr>
              <p:nvPr/>
            </p:nvSpPr>
            <p:spPr bwMode="auto">
              <a:xfrm>
                <a:off x="1714" y="1020"/>
                <a:ext cx="99" cy="440"/>
              </a:xfrm>
              <a:custGeom>
                <a:avLst/>
                <a:gdLst>
                  <a:gd name="T0" fmla="*/ 125 w 96"/>
                  <a:gd name="T1" fmla="*/ 3 h 504"/>
                  <a:gd name="T2" fmla="*/ 297 w 96"/>
                  <a:gd name="T3" fmla="*/ 3 h 504"/>
                  <a:gd name="T4" fmla="*/ 355 w 96"/>
                  <a:gd name="T5" fmla="*/ 3 h 504"/>
                  <a:gd name="T6" fmla="*/ 355 w 96"/>
                  <a:gd name="T7" fmla="*/ 3 h 504"/>
                  <a:gd name="T8" fmla="*/ 437 w 96"/>
                  <a:gd name="T9" fmla="*/ 3 h 504"/>
                  <a:gd name="T10" fmla="*/ 472 w 96"/>
                  <a:gd name="T11" fmla="*/ 3 h 504"/>
                  <a:gd name="T12" fmla="*/ 437 w 96"/>
                  <a:gd name="T13" fmla="*/ 3 h 504"/>
                  <a:gd name="T14" fmla="*/ 381 w 96"/>
                  <a:gd name="T15" fmla="*/ 3 h 504"/>
                  <a:gd name="T16" fmla="*/ 137 w 96"/>
                  <a:gd name="T17" fmla="*/ 3 h 504"/>
                  <a:gd name="T18" fmla="*/ 125 w 96"/>
                  <a:gd name="T19" fmla="*/ 3 h 504"/>
                  <a:gd name="T20" fmla="*/ 150 w 96"/>
                  <a:gd name="T21" fmla="*/ 3 h 504"/>
                  <a:gd name="T22" fmla="*/ 192 w 96"/>
                  <a:gd name="T23" fmla="*/ 3 h 504"/>
                  <a:gd name="T24" fmla="*/ 117 w 96"/>
                  <a:gd name="T25" fmla="*/ 3 h 504"/>
                  <a:gd name="T26" fmla="*/ 12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919" name="Freeform 123"/>
              <p:cNvSpPr>
                <a:spLocks/>
              </p:cNvSpPr>
              <p:nvPr/>
            </p:nvSpPr>
            <p:spPr bwMode="auto">
              <a:xfrm>
                <a:off x="3431" y="1007"/>
                <a:ext cx="156" cy="358"/>
              </a:xfrm>
              <a:custGeom>
                <a:avLst/>
                <a:gdLst>
                  <a:gd name="T0" fmla="*/ 5 w 150"/>
                  <a:gd name="T1" fmla="*/ 3 h 410"/>
                  <a:gd name="T2" fmla="*/ 309 w 150"/>
                  <a:gd name="T3" fmla="*/ 3 h 410"/>
                  <a:gd name="T4" fmla="*/ 616 w 150"/>
                  <a:gd name="T5" fmla="*/ 3 h 410"/>
                  <a:gd name="T6" fmla="*/ 722 w 150"/>
                  <a:gd name="T7" fmla="*/ 3 h 410"/>
                  <a:gd name="T8" fmla="*/ 882 w 150"/>
                  <a:gd name="T9" fmla="*/ 3 h 410"/>
                  <a:gd name="T10" fmla="*/ 988 w 150"/>
                  <a:gd name="T11" fmla="*/ 3 h 410"/>
                  <a:gd name="T12" fmla="*/ 1040 w 150"/>
                  <a:gd name="T13" fmla="*/ 3 h 410"/>
                  <a:gd name="T14" fmla="*/ 1069 w 150"/>
                  <a:gd name="T15" fmla="*/ 3 h 410"/>
                  <a:gd name="T16" fmla="*/ 1112 w 150"/>
                  <a:gd name="T17" fmla="*/ 3 h 410"/>
                  <a:gd name="T18" fmla="*/ 1124 w 150"/>
                  <a:gd name="T19" fmla="*/ 3 h 410"/>
                  <a:gd name="T20" fmla="*/ 999 w 150"/>
                  <a:gd name="T21" fmla="*/ 0 h 410"/>
                  <a:gd name="T22" fmla="*/ 722 w 150"/>
                  <a:gd name="T23" fmla="*/ 3 h 410"/>
                  <a:gd name="T24" fmla="*/ 592 w 150"/>
                  <a:gd name="T25" fmla="*/ 3 h 410"/>
                  <a:gd name="T26" fmla="*/ 509 w 150"/>
                  <a:gd name="T27" fmla="*/ 3 h 410"/>
                  <a:gd name="T28" fmla="*/ 439 w 150"/>
                  <a:gd name="T29" fmla="*/ 3 h 410"/>
                  <a:gd name="T30" fmla="*/ 321 w 150"/>
                  <a:gd name="T31" fmla="*/ 3 h 410"/>
                  <a:gd name="T32" fmla="*/ 309 w 150"/>
                  <a:gd name="T33" fmla="*/ 3 h 410"/>
                  <a:gd name="T34" fmla="*/ 254 w 150"/>
                  <a:gd name="T35" fmla="*/ 3 h 410"/>
                  <a:gd name="T36" fmla="*/ 235 w 150"/>
                  <a:gd name="T37" fmla="*/ 3 h 410"/>
                  <a:gd name="T38" fmla="*/ 209 w 150"/>
                  <a:gd name="T39" fmla="*/ 3 h 410"/>
                  <a:gd name="T40" fmla="*/ 126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grpSp>
          <p:nvGrpSpPr>
            <p:cNvPr id="74888" name="Group 113"/>
            <p:cNvGrpSpPr>
              <a:grpSpLocks/>
            </p:cNvGrpSpPr>
            <p:nvPr/>
          </p:nvGrpSpPr>
          <p:grpSpPr bwMode="auto">
            <a:xfrm>
              <a:off x="5127272" y="5104077"/>
              <a:ext cx="726109" cy="869325"/>
              <a:chOff x="1557" y="1007"/>
              <a:chExt cx="2105" cy="1949"/>
            </a:xfrm>
          </p:grpSpPr>
          <p:grpSp>
            <p:nvGrpSpPr>
              <p:cNvPr id="74910" name="Group 115"/>
              <p:cNvGrpSpPr>
                <a:grpSpLocks/>
              </p:cNvGrpSpPr>
              <p:nvPr/>
            </p:nvGrpSpPr>
            <p:grpSpPr bwMode="auto">
              <a:xfrm>
                <a:off x="1557" y="1209"/>
                <a:ext cx="2105" cy="1421"/>
                <a:chOff x="578" y="2316"/>
                <a:chExt cx="2105" cy="1421"/>
              </a:xfrm>
            </p:grpSpPr>
            <p:sp>
              <p:nvSpPr>
                <p:cNvPr id="7491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7491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74905" name="Freeform 119"/>
              <p:cNvSpPr>
                <a:spLocks/>
              </p:cNvSpPr>
              <p:nvPr/>
            </p:nvSpPr>
            <p:spPr bwMode="auto">
              <a:xfrm>
                <a:off x="1616" y="2649"/>
                <a:ext cx="88" cy="277"/>
              </a:xfrm>
              <a:custGeom>
                <a:avLst/>
                <a:gdLst>
                  <a:gd name="T0" fmla="*/ 437 w 85"/>
                  <a:gd name="T1" fmla="*/ 3 h 318"/>
                  <a:gd name="T2" fmla="*/ 381 w 85"/>
                  <a:gd name="T3" fmla="*/ 3 h 318"/>
                  <a:gd name="T4" fmla="*/ 287 w 85"/>
                  <a:gd name="T5" fmla="*/ 3 h 318"/>
                  <a:gd name="T6" fmla="*/ 329 w 85"/>
                  <a:gd name="T7" fmla="*/ 3 h 318"/>
                  <a:gd name="T8" fmla="*/ 381 w 85"/>
                  <a:gd name="T9" fmla="*/ 3 h 318"/>
                  <a:gd name="T10" fmla="*/ 225 w 85"/>
                  <a:gd name="T11" fmla="*/ 3 h 318"/>
                  <a:gd name="T12" fmla="*/ 225 w 85"/>
                  <a:gd name="T13" fmla="*/ 3 h 318"/>
                  <a:gd name="T14" fmla="*/ 287 w 85"/>
                  <a:gd name="T15" fmla="*/ 3 h 318"/>
                  <a:gd name="T16" fmla="*/ 171 w 85"/>
                  <a:gd name="T17" fmla="*/ 3 h 318"/>
                  <a:gd name="T18" fmla="*/ 225 w 85"/>
                  <a:gd name="T19" fmla="*/ 3 h 318"/>
                  <a:gd name="T20" fmla="*/ 287 w 85"/>
                  <a:gd name="T21" fmla="*/ 3 h 318"/>
                  <a:gd name="T22" fmla="*/ 225 w 85"/>
                  <a:gd name="T23" fmla="*/ 3 h 318"/>
                  <a:gd name="T24" fmla="*/ 287 w 85"/>
                  <a:gd name="T25" fmla="*/ 3 h 318"/>
                  <a:gd name="T26" fmla="*/ 225 w 85"/>
                  <a:gd name="T27" fmla="*/ 3 h 318"/>
                  <a:gd name="T28" fmla="*/ 287 w 85"/>
                  <a:gd name="T29" fmla="*/ 3 h 318"/>
                  <a:gd name="T30" fmla="*/ 329 w 85"/>
                  <a:gd name="T31" fmla="*/ 3 h 318"/>
                  <a:gd name="T32" fmla="*/ 437 w 85"/>
                  <a:gd name="T33" fmla="*/ 3 h 318"/>
                  <a:gd name="T34" fmla="*/ 481 w 85"/>
                  <a:gd name="T35" fmla="*/ 3 h 318"/>
                  <a:gd name="T36" fmla="*/ 437 w 85"/>
                  <a:gd name="T37" fmla="*/ 3 h 318"/>
                  <a:gd name="T38" fmla="*/ 381 w 85"/>
                  <a:gd name="T39" fmla="*/ 3 h 318"/>
                  <a:gd name="T40" fmla="*/ 329 w 85"/>
                  <a:gd name="T41" fmla="*/ 3 h 318"/>
                  <a:gd name="T42" fmla="*/ 225 w 85"/>
                  <a:gd name="T43" fmla="*/ 3 h 318"/>
                  <a:gd name="T44" fmla="*/ 171 w 85"/>
                  <a:gd name="T45" fmla="*/ 3 h 318"/>
                  <a:gd name="T46" fmla="*/ 129 w 85"/>
                  <a:gd name="T47" fmla="*/ 3 h 318"/>
                  <a:gd name="T48" fmla="*/ 5 w 85"/>
                  <a:gd name="T49" fmla="*/ 3 h 318"/>
                  <a:gd name="T50" fmla="*/ 225 w 85"/>
                  <a:gd name="T51" fmla="*/ 3 h 318"/>
                  <a:gd name="T52" fmla="*/ 381 w 85"/>
                  <a:gd name="T53" fmla="*/ 3 h 318"/>
                  <a:gd name="T54" fmla="*/ 437 w 85"/>
                  <a:gd name="T55" fmla="*/ 3 h 318"/>
                  <a:gd name="T56" fmla="*/ 381 w 85"/>
                  <a:gd name="T57" fmla="*/ 3 h 318"/>
                  <a:gd name="T58" fmla="*/ 381 w 85"/>
                  <a:gd name="T59" fmla="*/ 3 h 318"/>
                  <a:gd name="T60" fmla="*/ 287 w 85"/>
                  <a:gd name="T61" fmla="*/ 3 h 318"/>
                  <a:gd name="T62" fmla="*/ 129 w 85"/>
                  <a:gd name="T63" fmla="*/ 3 h 318"/>
                  <a:gd name="T64" fmla="*/ 225 w 85"/>
                  <a:gd name="T65" fmla="*/ 3 h 318"/>
                  <a:gd name="T66" fmla="*/ 329 w 85"/>
                  <a:gd name="T67" fmla="*/ 3 h 318"/>
                  <a:gd name="T68" fmla="*/ 43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906" name="Freeform 120"/>
              <p:cNvSpPr>
                <a:spLocks/>
              </p:cNvSpPr>
              <p:nvPr/>
            </p:nvSpPr>
            <p:spPr bwMode="auto">
              <a:xfrm>
                <a:off x="1635" y="2647"/>
                <a:ext cx="109" cy="309"/>
              </a:xfrm>
              <a:custGeom>
                <a:avLst/>
                <a:gdLst>
                  <a:gd name="T0" fmla="*/ 1 w 105"/>
                  <a:gd name="T1" fmla="*/ 0 h 354"/>
                  <a:gd name="T2" fmla="*/ 648 w 105"/>
                  <a:gd name="T3" fmla="*/ 3 h 354"/>
                  <a:gd name="T4" fmla="*/ 506 w 105"/>
                  <a:gd name="T5" fmla="*/ 3 h 354"/>
                  <a:gd name="T6" fmla="*/ 583 w 105"/>
                  <a:gd name="T7" fmla="*/ 3 h 354"/>
                  <a:gd name="T8" fmla="*/ 583 w 105"/>
                  <a:gd name="T9" fmla="*/ 3 h 354"/>
                  <a:gd name="T10" fmla="*/ 677 w 105"/>
                  <a:gd name="T11" fmla="*/ 3 h 354"/>
                  <a:gd name="T12" fmla="*/ 677 w 105"/>
                  <a:gd name="T13" fmla="*/ 3 h 354"/>
                  <a:gd name="T14" fmla="*/ 583 w 105"/>
                  <a:gd name="T15" fmla="*/ 3 h 354"/>
                  <a:gd name="T16" fmla="*/ 481 w 105"/>
                  <a:gd name="T17" fmla="*/ 3 h 354"/>
                  <a:gd name="T18" fmla="*/ 109 w 105"/>
                  <a:gd name="T19" fmla="*/ 3 h 354"/>
                  <a:gd name="T20" fmla="*/ 12 w 105"/>
                  <a:gd name="T21" fmla="*/ 3 h 354"/>
                  <a:gd name="T22" fmla="*/ 109 w 105"/>
                  <a:gd name="T23" fmla="*/ 3 h 354"/>
                  <a:gd name="T24" fmla="*/ 9 w 105"/>
                  <a:gd name="T25" fmla="*/ 3 h 354"/>
                  <a:gd name="T26" fmla="*/ 13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907" name="Freeform 121"/>
              <p:cNvSpPr>
                <a:spLocks/>
              </p:cNvSpPr>
              <p:nvPr/>
            </p:nvSpPr>
            <p:spPr bwMode="auto">
              <a:xfrm>
                <a:off x="3008" y="2583"/>
                <a:ext cx="155" cy="328"/>
              </a:xfrm>
              <a:custGeom>
                <a:avLst/>
                <a:gdLst>
                  <a:gd name="T0" fmla="*/ 1092 w 149"/>
                  <a:gd name="T1" fmla="*/ 3 h 376"/>
                  <a:gd name="T2" fmla="*/ 1038 w 149"/>
                  <a:gd name="T3" fmla="*/ 3 h 376"/>
                  <a:gd name="T4" fmla="*/ 963 w 149"/>
                  <a:gd name="T5" fmla="*/ 3 h 376"/>
                  <a:gd name="T6" fmla="*/ 951 w 149"/>
                  <a:gd name="T7" fmla="*/ 3 h 376"/>
                  <a:gd name="T8" fmla="*/ 812 w 149"/>
                  <a:gd name="T9" fmla="*/ 3 h 376"/>
                  <a:gd name="T10" fmla="*/ 641 w 149"/>
                  <a:gd name="T11" fmla="*/ 3 h 376"/>
                  <a:gd name="T12" fmla="*/ 513 w 149"/>
                  <a:gd name="T13" fmla="*/ 3 h 376"/>
                  <a:gd name="T14" fmla="*/ 432 w 149"/>
                  <a:gd name="T15" fmla="*/ 3 h 376"/>
                  <a:gd name="T16" fmla="*/ 137 w 149"/>
                  <a:gd name="T17" fmla="*/ 3 h 376"/>
                  <a:gd name="T18" fmla="*/ 2 w 149"/>
                  <a:gd name="T19" fmla="*/ 3 h 376"/>
                  <a:gd name="T20" fmla="*/ 5 w 149"/>
                  <a:gd name="T21" fmla="*/ 3 h 376"/>
                  <a:gd name="T22" fmla="*/ 8 w 149"/>
                  <a:gd name="T23" fmla="*/ 3 h 376"/>
                  <a:gd name="T24" fmla="*/ 155 w 149"/>
                  <a:gd name="T25" fmla="*/ 3 h 376"/>
                  <a:gd name="T26" fmla="*/ 259 w 149"/>
                  <a:gd name="T27" fmla="*/ 3 h 376"/>
                  <a:gd name="T28" fmla="*/ 328 w 149"/>
                  <a:gd name="T29" fmla="*/ 3 h 376"/>
                  <a:gd name="T30" fmla="*/ 622 w 149"/>
                  <a:gd name="T31" fmla="*/ 3 h 376"/>
                  <a:gd name="T32" fmla="*/ 951 w 149"/>
                  <a:gd name="T33" fmla="*/ 3 h 376"/>
                  <a:gd name="T34" fmla="*/ 10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908" name="Freeform 122"/>
              <p:cNvSpPr>
                <a:spLocks/>
              </p:cNvSpPr>
              <p:nvPr/>
            </p:nvSpPr>
            <p:spPr bwMode="auto">
              <a:xfrm>
                <a:off x="1714" y="1020"/>
                <a:ext cx="99" cy="440"/>
              </a:xfrm>
              <a:custGeom>
                <a:avLst/>
                <a:gdLst>
                  <a:gd name="T0" fmla="*/ 125 w 96"/>
                  <a:gd name="T1" fmla="*/ 3 h 504"/>
                  <a:gd name="T2" fmla="*/ 297 w 96"/>
                  <a:gd name="T3" fmla="*/ 3 h 504"/>
                  <a:gd name="T4" fmla="*/ 355 w 96"/>
                  <a:gd name="T5" fmla="*/ 3 h 504"/>
                  <a:gd name="T6" fmla="*/ 355 w 96"/>
                  <a:gd name="T7" fmla="*/ 3 h 504"/>
                  <a:gd name="T8" fmla="*/ 437 w 96"/>
                  <a:gd name="T9" fmla="*/ 3 h 504"/>
                  <a:gd name="T10" fmla="*/ 472 w 96"/>
                  <a:gd name="T11" fmla="*/ 3 h 504"/>
                  <a:gd name="T12" fmla="*/ 437 w 96"/>
                  <a:gd name="T13" fmla="*/ 3 h 504"/>
                  <a:gd name="T14" fmla="*/ 381 w 96"/>
                  <a:gd name="T15" fmla="*/ 3 h 504"/>
                  <a:gd name="T16" fmla="*/ 137 w 96"/>
                  <a:gd name="T17" fmla="*/ 3 h 504"/>
                  <a:gd name="T18" fmla="*/ 125 w 96"/>
                  <a:gd name="T19" fmla="*/ 3 h 504"/>
                  <a:gd name="T20" fmla="*/ 150 w 96"/>
                  <a:gd name="T21" fmla="*/ 3 h 504"/>
                  <a:gd name="T22" fmla="*/ 192 w 96"/>
                  <a:gd name="T23" fmla="*/ 3 h 504"/>
                  <a:gd name="T24" fmla="*/ 117 w 96"/>
                  <a:gd name="T25" fmla="*/ 3 h 504"/>
                  <a:gd name="T26" fmla="*/ 12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909" name="Freeform 123"/>
              <p:cNvSpPr>
                <a:spLocks/>
              </p:cNvSpPr>
              <p:nvPr/>
            </p:nvSpPr>
            <p:spPr bwMode="auto">
              <a:xfrm>
                <a:off x="3431" y="1007"/>
                <a:ext cx="156" cy="358"/>
              </a:xfrm>
              <a:custGeom>
                <a:avLst/>
                <a:gdLst>
                  <a:gd name="T0" fmla="*/ 5 w 150"/>
                  <a:gd name="T1" fmla="*/ 3 h 410"/>
                  <a:gd name="T2" fmla="*/ 309 w 150"/>
                  <a:gd name="T3" fmla="*/ 3 h 410"/>
                  <a:gd name="T4" fmla="*/ 616 w 150"/>
                  <a:gd name="T5" fmla="*/ 3 h 410"/>
                  <a:gd name="T6" fmla="*/ 722 w 150"/>
                  <a:gd name="T7" fmla="*/ 3 h 410"/>
                  <a:gd name="T8" fmla="*/ 882 w 150"/>
                  <a:gd name="T9" fmla="*/ 3 h 410"/>
                  <a:gd name="T10" fmla="*/ 988 w 150"/>
                  <a:gd name="T11" fmla="*/ 3 h 410"/>
                  <a:gd name="T12" fmla="*/ 1040 w 150"/>
                  <a:gd name="T13" fmla="*/ 3 h 410"/>
                  <a:gd name="T14" fmla="*/ 1069 w 150"/>
                  <a:gd name="T15" fmla="*/ 3 h 410"/>
                  <a:gd name="T16" fmla="*/ 1112 w 150"/>
                  <a:gd name="T17" fmla="*/ 3 h 410"/>
                  <a:gd name="T18" fmla="*/ 1124 w 150"/>
                  <a:gd name="T19" fmla="*/ 3 h 410"/>
                  <a:gd name="T20" fmla="*/ 999 w 150"/>
                  <a:gd name="T21" fmla="*/ 0 h 410"/>
                  <a:gd name="T22" fmla="*/ 722 w 150"/>
                  <a:gd name="T23" fmla="*/ 3 h 410"/>
                  <a:gd name="T24" fmla="*/ 592 w 150"/>
                  <a:gd name="T25" fmla="*/ 3 h 410"/>
                  <a:gd name="T26" fmla="*/ 509 w 150"/>
                  <a:gd name="T27" fmla="*/ 3 h 410"/>
                  <a:gd name="T28" fmla="*/ 439 w 150"/>
                  <a:gd name="T29" fmla="*/ 3 h 410"/>
                  <a:gd name="T30" fmla="*/ 321 w 150"/>
                  <a:gd name="T31" fmla="*/ 3 h 410"/>
                  <a:gd name="T32" fmla="*/ 309 w 150"/>
                  <a:gd name="T33" fmla="*/ 3 h 410"/>
                  <a:gd name="T34" fmla="*/ 254 w 150"/>
                  <a:gd name="T35" fmla="*/ 3 h 410"/>
                  <a:gd name="T36" fmla="*/ 235 w 150"/>
                  <a:gd name="T37" fmla="*/ 3 h 410"/>
                  <a:gd name="T38" fmla="*/ 209 w 150"/>
                  <a:gd name="T39" fmla="*/ 3 h 410"/>
                  <a:gd name="T40" fmla="*/ 126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74889" name="Rectangle 239"/>
            <p:cNvSpPr>
              <a:spLocks noChangeArrowheads="1"/>
            </p:cNvSpPr>
            <p:nvPr/>
          </p:nvSpPr>
          <p:spPr bwMode="auto">
            <a:xfrm>
              <a:off x="5221288" y="2278063"/>
              <a:ext cx="498533"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ruti Dev 010" charset="0"/>
                </a:rPr>
                <a:t>,lh</a:t>
              </a:r>
              <a:endParaRPr lang="en-US" sz="1800" i="1">
                <a:solidFill>
                  <a:schemeClr val="tx1"/>
                </a:solidFill>
                <a:latin typeface="Kruti Dev 010" charset="0"/>
              </a:endParaRPr>
            </a:p>
          </p:txBody>
        </p:sp>
        <p:sp>
          <p:nvSpPr>
            <p:cNvPr id="74890" name="Rectangle 252"/>
            <p:cNvSpPr>
              <a:spLocks noChangeArrowheads="1"/>
            </p:cNvSpPr>
            <p:nvPr/>
          </p:nvSpPr>
          <p:spPr bwMode="auto">
            <a:xfrm>
              <a:off x="5131164" y="5302250"/>
              <a:ext cx="64601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ruti Dev 010" charset="0"/>
                </a:rPr>
                <a:t>,ylh</a:t>
              </a:r>
              <a:endParaRPr lang="en-US" sz="1800" i="1">
                <a:solidFill>
                  <a:schemeClr val="tx1"/>
                </a:solidFill>
                <a:latin typeface="Kruti Dev 010" charset="0"/>
              </a:endParaRPr>
            </a:p>
          </p:txBody>
        </p:sp>
        <p:grpSp>
          <p:nvGrpSpPr>
            <p:cNvPr id="74891" name="Group 113"/>
            <p:cNvGrpSpPr>
              <a:grpSpLocks/>
            </p:cNvGrpSpPr>
            <p:nvPr/>
          </p:nvGrpSpPr>
          <p:grpSpPr bwMode="auto">
            <a:xfrm>
              <a:off x="7525984" y="1232165"/>
              <a:ext cx="726109" cy="869325"/>
              <a:chOff x="1557" y="1007"/>
              <a:chExt cx="2105" cy="1949"/>
            </a:xfrm>
          </p:grpSpPr>
          <p:grpSp>
            <p:nvGrpSpPr>
              <p:cNvPr id="74900" name="Group 115"/>
              <p:cNvGrpSpPr>
                <a:grpSpLocks/>
              </p:cNvGrpSpPr>
              <p:nvPr/>
            </p:nvGrpSpPr>
            <p:grpSpPr bwMode="auto">
              <a:xfrm>
                <a:off x="1557" y="1209"/>
                <a:ext cx="2105" cy="1421"/>
                <a:chOff x="578" y="2316"/>
                <a:chExt cx="2105" cy="1421"/>
              </a:xfrm>
            </p:grpSpPr>
            <p:sp>
              <p:nvSpPr>
                <p:cNvPr id="7490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7490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74895" name="Freeform 119"/>
              <p:cNvSpPr>
                <a:spLocks/>
              </p:cNvSpPr>
              <p:nvPr/>
            </p:nvSpPr>
            <p:spPr bwMode="auto">
              <a:xfrm>
                <a:off x="1616" y="2649"/>
                <a:ext cx="88" cy="277"/>
              </a:xfrm>
              <a:custGeom>
                <a:avLst/>
                <a:gdLst>
                  <a:gd name="T0" fmla="*/ 437 w 85"/>
                  <a:gd name="T1" fmla="*/ 3 h 318"/>
                  <a:gd name="T2" fmla="*/ 381 w 85"/>
                  <a:gd name="T3" fmla="*/ 3 h 318"/>
                  <a:gd name="T4" fmla="*/ 287 w 85"/>
                  <a:gd name="T5" fmla="*/ 3 h 318"/>
                  <a:gd name="T6" fmla="*/ 329 w 85"/>
                  <a:gd name="T7" fmla="*/ 3 h 318"/>
                  <a:gd name="T8" fmla="*/ 381 w 85"/>
                  <a:gd name="T9" fmla="*/ 3 h 318"/>
                  <a:gd name="T10" fmla="*/ 225 w 85"/>
                  <a:gd name="T11" fmla="*/ 3 h 318"/>
                  <a:gd name="T12" fmla="*/ 225 w 85"/>
                  <a:gd name="T13" fmla="*/ 3 h 318"/>
                  <a:gd name="T14" fmla="*/ 287 w 85"/>
                  <a:gd name="T15" fmla="*/ 3 h 318"/>
                  <a:gd name="T16" fmla="*/ 171 w 85"/>
                  <a:gd name="T17" fmla="*/ 3 h 318"/>
                  <a:gd name="T18" fmla="*/ 225 w 85"/>
                  <a:gd name="T19" fmla="*/ 3 h 318"/>
                  <a:gd name="T20" fmla="*/ 287 w 85"/>
                  <a:gd name="T21" fmla="*/ 3 h 318"/>
                  <a:gd name="T22" fmla="*/ 225 w 85"/>
                  <a:gd name="T23" fmla="*/ 3 h 318"/>
                  <a:gd name="T24" fmla="*/ 287 w 85"/>
                  <a:gd name="T25" fmla="*/ 3 h 318"/>
                  <a:gd name="T26" fmla="*/ 225 w 85"/>
                  <a:gd name="T27" fmla="*/ 3 h 318"/>
                  <a:gd name="T28" fmla="*/ 287 w 85"/>
                  <a:gd name="T29" fmla="*/ 3 h 318"/>
                  <a:gd name="T30" fmla="*/ 329 w 85"/>
                  <a:gd name="T31" fmla="*/ 3 h 318"/>
                  <a:gd name="T32" fmla="*/ 437 w 85"/>
                  <a:gd name="T33" fmla="*/ 3 h 318"/>
                  <a:gd name="T34" fmla="*/ 481 w 85"/>
                  <a:gd name="T35" fmla="*/ 3 h 318"/>
                  <a:gd name="T36" fmla="*/ 437 w 85"/>
                  <a:gd name="T37" fmla="*/ 3 h 318"/>
                  <a:gd name="T38" fmla="*/ 381 w 85"/>
                  <a:gd name="T39" fmla="*/ 3 h 318"/>
                  <a:gd name="T40" fmla="*/ 329 w 85"/>
                  <a:gd name="T41" fmla="*/ 3 h 318"/>
                  <a:gd name="T42" fmla="*/ 225 w 85"/>
                  <a:gd name="T43" fmla="*/ 3 h 318"/>
                  <a:gd name="T44" fmla="*/ 171 w 85"/>
                  <a:gd name="T45" fmla="*/ 3 h 318"/>
                  <a:gd name="T46" fmla="*/ 129 w 85"/>
                  <a:gd name="T47" fmla="*/ 3 h 318"/>
                  <a:gd name="T48" fmla="*/ 5 w 85"/>
                  <a:gd name="T49" fmla="*/ 3 h 318"/>
                  <a:gd name="T50" fmla="*/ 225 w 85"/>
                  <a:gd name="T51" fmla="*/ 3 h 318"/>
                  <a:gd name="T52" fmla="*/ 381 w 85"/>
                  <a:gd name="T53" fmla="*/ 3 h 318"/>
                  <a:gd name="T54" fmla="*/ 437 w 85"/>
                  <a:gd name="T55" fmla="*/ 3 h 318"/>
                  <a:gd name="T56" fmla="*/ 381 w 85"/>
                  <a:gd name="T57" fmla="*/ 3 h 318"/>
                  <a:gd name="T58" fmla="*/ 381 w 85"/>
                  <a:gd name="T59" fmla="*/ 3 h 318"/>
                  <a:gd name="T60" fmla="*/ 287 w 85"/>
                  <a:gd name="T61" fmla="*/ 3 h 318"/>
                  <a:gd name="T62" fmla="*/ 129 w 85"/>
                  <a:gd name="T63" fmla="*/ 3 h 318"/>
                  <a:gd name="T64" fmla="*/ 225 w 85"/>
                  <a:gd name="T65" fmla="*/ 3 h 318"/>
                  <a:gd name="T66" fmla="*/ 329 w 85"/>
                  <a:gd name="T67" fmla="*/ 3 h 318"/>
                  <a:gd name="T68" fmla="*/ 43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896" name="Freeform 120"/>
              <p:cNvSpPr>
                <a:spLocks/>
              </p:cNvSpPr>
              <p:nvPr/>
            </p:nvSpPr>
            <p:spPr bwMode="auto">
              <a:xfrm>
                <a:off x="1635" y="2647"/>
                <a:ext cx="109" cy="309"/>
              </a:xfrm>
              <a:custGeom>
                <a:avLst/>
                <a:gdLst>
                  <a:gd name="T0" fmla="*/ 1 w 105"/>
                  <a:gd name="T1" fmla="*/ 0 h 354"/>
                  <a:gd name="T2" fmla="*/ 648 w 105"/>
                  <a:gd name="T3" fmla="*/ 3 h 354"/>
                  <a:gd name="T4" fmla="*/ 506 w 105"/>
                  <a:gd name="T5" fmla="*/ 3 h 354"/>
                  <a:gd name="T6" fmla="*/ 583 w 105"/>
                  <a:gd name="T7" fmla="*/ 3 h 354"/>
                  <a:gd name="T8" fmla="*/ 583 w 105"/>
                  <a:gd name="T9" fmla="*/ 3 h 354"/>
                  <a:gd name="T10" fmla="*/ 677 w 105"/>
                  <a:gd name="T11" fmla="*/ 3 h 354"/>
                  <a:gd name="T12" fmla="*/ 677 w 105"/>
                  <a:gd name="T13" fmla="*/ 3 h 354"/>
                  <a:gd name="T14" fmla="*/ 583 w 105"/>
                  <a:gd name="T15" fmla="*/ 3 h 354"/>
                  <a:gd name="T16" fmla="*/ 481 w 105"/>
                  <a:gd name="T17" fmla="*/ 3 h 354"/>
                  <a:gd name="T18" fmla="*/ 109 w 105"/>
                  <a:gd name="T19" fmla="*/ 3 h 354"/>
                  <a:gd name="T20" fmla="*/ 12 w 105"/>
                  <a:gd name="T21" fmla="*/ 3 h 354"/>
                  <a:gd name="T22" fmla="*/ 109 w 105"/>
                  <a:gd name="T23" fmla="*/ 3 h 354"/>
                  <a:gd name="T24" fmla="*/ 9 w 105"/>
                  <a:gd name="T25" fmla="*/ 3 h 354"/>
                  <a:gd name="T26" fmla="*/ 136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897" name="Freeform 121"/>
              <p:cNvSpPr>
                <a:spLocks/>
              </p:cNvSpPr>
              <p:nvPr/>
            </p:nvSpPr>
            <p:spPr bwMode="auto">
              <a:xfrm>
                <a:off x="3008" y="2583"/>
                <a:ext cx="155" cy="328"/>
              </a:xfrm>
              <a:custGeom>
                <a:avLst/>
                <a:gdLst>
                  <a:gd name="T0" fmla="*/ 1092 w 149"/>
                  <a:gd name="T1" fmla="*/ 3 h 376"/>
                  <a:gd name="T2" fmla="*/ 1038 w 149"/>
                  <a:gd name="T3" fmla="*/ 3 h 376"/>
                  <a:gd name="T4" fmla="*/ 963 w 149"/>
                  <a:gd name="T5" fmla="*/ 3 h 376"/>
                  <a:gd name="T6" fmla="*/ 951 w 149"/>
                  <a:gd name="T7" fmla="*/ 3 h 376"/>
                  <a:gd name="T8" fmla="*/ 812 w 149"/>
                  <a:gd name="T9" fmla="*/ 3 h 376"/>
                  <a:gd name="T10" fmla="*/ 641 w 149"/>
                  <a:gd name="T11" fmla="*/ 3 h 376"/>
                  <a:gd name="T12" fmla="*/ 513 w 149"/>
                  <a:gd name="T13" fmla="*/ 3 h 376"/>
                  <a:gd name="T14" fmla="*/ 432 w 149"/>
                  <a:gd name="T15" fmla="*/ 3 h 376"/>
                  <a:gd name="T16" fmla="*/ 137 w 149"/>
                  <a:gd name="T17" fmla="*/ 3 h 376"/>
                  <a:gd name="T18" fmla="*/ 2 w 149"/>
                  <a:gd name="T19" fmla="*/ 3 h 376"/>
                  <a:gd name="T20" fmla="*/ 5 w 149"/>
                  <a:gd name="T21" fmla="*/ 3 h 376"/>
                  <a:gd name="T22" fmla="*/ 8 w 149"/>
                  <a:gd name="T23" fmla="*/ 3 h 376"/>
                  <a:gd name="T24" fmla="*/ 155 w 149"/>
                  <a:gd name="T25" fmla="*/ 3 h 376"/>
                  <a:gd name="T26" fmla="*/ 259 w 149"/>
                  <a:gd name="T27" fmla="*/ 3 h 376"/>
                  <a:gd name="T28" fmla="*/ 328 w 149"/>
                  <a:gd name="T29" fmla="*/ 3 h 376"/>
                  <a:gd name="T30" fmla="*/ 622 w 149"/>
                  <a:gd name="T31" fmla="*/ 3 h 376"/>
                  <a:gd name="T32" fmla="*/ 951 w 149"/>
                  <a:gd name="T33" fmla="*/ 3 h 376"/>
                  <a:gd name="T34" fmla="*/ 10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898" name="Freeform 122"/>
              <p:cNvSpPr>
                <a:spLocks/>
              </p:cNvSpPr>
              <p:nvPr/>
            </p:nvSpPr>
            <p:spPr bwMode="auto">
              <a:xfrm>
                <a:off x="1714" y="1020"/>
                <a:ext cx="99" cy="440"/>
              </a:xfrm>
              <a:custGeom>
                <a:avLst/>
                <a:gdLst>
                  <a:gd name="T0" fmla="*/ 125 w 96"/>
                  <a:gd name="T1" fmla="*/ 3 h 504"/>
                  <a:gd name="T2" fmla="*/ 297 w 96"/>
                  <a:gd name="T3" fmla="*/ 3 h 504"/>
                  <a:gd name="T4" fmla="*/ 355 w 96"/>
                  <a:gd name="T5" fmla="*/ 3 h 504"/>
                  <a:gd name="T6" fmla="*/ 355 w 96"/>
                  <a:gd name="T7" fmla="*/ 3 h 504"/>
                  <a:gd name="T8" fmla="*/ 437 w 96"/>
                  <a:gd name="T9" fmla="*/ 3 h 504"/>
                  <a:gd name="T10" fmla="*/ 472 w 96"/>
                  <a:gd name="T11" fmla="*/ 3 h 504"/>
                  <a:gd name="T12" fmla="*/ 437 w 96"/>
                  <a:gd name="T13" fmla="*/ 3 h 504"/>
                  <a:gd name="T14" fmla="*/ 381 w 96"/>
                  <a:gd name="T15" fmla="*/ 3 h 504"/>
                  <a:gd name="T16" fmla="*/ 137 w 96"/>
                  <a:gd name="T17" fmla="*/ 3 h 504"/>
                  <a:gd name="T18" fmla="*/ 125 w 96"/>
                  <a:gd name="T19" fmla="*/ 3 h 504"/>
                  <a:gd name="T20" fmla="*/ 150 w 96"/>
                  <a:gd name="T21" fmla="*/ 3 h 504"/>
                  <a:gd name="T22" fmla="*/ 192 w 96"/>
                  <a:gd name="T23" fmla="*/ 3 h 504"/>
                  <a:gd name="T24" fmla="*/ 117 w 96"/>
                  <a:gd name="T25" fmla="*/ 3 h 504"/>
                  <a:gd name="T26" fmla="*/ 125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74899" name="Freeform 123"/>
              <p:cNvSpPr>
                <a:spLocks/>
              </p:cNvSpPr>
              <p:nvPr/>
            </p:nvSpPr>
            <p:spPr bwMode="auto">
              <a:xfrm>
                <a:off x="3431" y="1007"/>
                <a:ext cx="156" cy="358"/>
              </a:xfrm>
              <a:custGeom>
                <a:avLst/>
                <a:gdLst>
                  <a:gd name="T0" fmla="*/ 5 w 150"/>
                  <a:gd name="T1" fmla="*/ 3 h 410"/>
                  <a:gd name="T2" fmla="*/ 309 w 150"/>
                  <a:gd name="T3" fmla="*/ 3 h 410"/>
                  <a:gd name="T4" fmla="*/ 616 w 150"/>
                  <a:gd name="T5" fmla="*/ 3 h 410"/>
                  <a:gd name="T6" fmla="*/ 722 w 150"/>
                  <a:gd name="T7" fmla="*/ 3 h 410"/>
                  <a:gd name="T8" fmla="*/ 882 w 150"/>
                  <a:gd name="T9" fmla="*/ 3 h 410"/>
                  <a:gd name="T10" fmla="*/ 988 w 150"/>
                  <a:gd name="T11" fmla="*/ 3 h 410"/>
                  <a:gd name="T12" fmla="*/ 1040 w 150"/>
                  <a:gd name="T13" fmla="*/ 3 h 410"/>
                  <a:gd name="T14" fmla="*/ 1069 w 150"/>
                  <a:gd name="T15" fmla="*/ 3 h 410"/>
                  <a:gd name="T16" fmla="*/ 1112 w 150"/>
                  <a:gd name="T17" fmla="*/ 3 h 410"/>
                  <a:gd name="T18" fmla="*/ 1124 w 150"/>
                  <a:gd name="T19" fmla="*/ 3 h 410"/>
                  <a:gd name="T20" fmla="*/ 999 w 150"/>
                  <a:gd name="T21" fmla="*/ 0 h 410"/>
                  <a:gd name="T22" fmla="*/ 722 w 150"/>
                  <a:gd name="T23" fmla="*/ 3 h 410"/>
                  <a:gd name="T24" fmla="*/ 592 w 150"/>
                  <a:gd name="T25" fmla="*/ 3 h 410"/>
                  <a:gd name="T26" fmla="*/ 509 w 150"/>
                  <a:gd name="T27" fmla="*/ 3 h 410"/>
                  <a:gd name="T28" fmla="*/ 439 w 150"/>
                  <a:gd name="T29" fmla="*/ 3 h 410"/>
                  <a:gd name="T30" fmla="*/ 321 w 150"/>
                  <a:gd name="T31" fmla="*/ 3 h 410"/>
                  <a:gd name="T32" fmla="*/ 309 w 150"/>
                  <a:gd name="T33" fmla="*/ 3 h 410"/>
                  <a:gd name="T34" fmla="*/ 254 w 150"/>
                  <a:gd name="T35" fmla="*/ 3 h 410"/>
                  <a:gd name="T36" fmla="*/ 235 w 150"/>
                  <a:gd name="T37" fmla="*/ 3 h 410"/>
                  <a:gd name="T38" fmla="*/ 209 w 150"/>
                  <a:gd name="T39" fmla="*/ 3 h 410"/>
                  <a:gd name="T40" fmla="*/ 126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grpSp>
        <p:sp>
          <p:nvSpPr>
            <p:cNvPr id="74892" name="Rectangle 252"/>
            <p:cNvSpPr>
              <a:spLocks noChangeArrowheads="1"/>
            </p:cNvSpPr>
            <p:nvPr/>
          </p:nvSpPr>
          <p:spPr bwMode="auto">
            <a:xfrm>
              <a:off x="7454098" y="2638425"/>
              <a:ext cx="621964"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ruti Dev 010" charset="0"/>
                </a:rPr>
                <a:t>,ulh</a:t>
              </a:r>
            </a:p>
          </p:txBody>
        </p:sp>
        <p:sp>
          <p:nvSpPr>
            <p:cNvPr id="74893" name="Rectangle 252"/>
            <p:cNvSpPr>
              <a:spLocks noChangeArrowheads="1"/>
            </p:cNvSpPr>
            <p:nvPr/>
          </p:nvSpPr>
          <p:spPr bwMode="auto">
            <a:xfrm>
              <a:off x="7486115" y="1435521"/>
              <a:ext cx="57708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ruti Dev 010" charset="0"/>
                </a:rPr>
                <a:t>Mhlh</a:t>
              </a:r>
            </a:p>
          </p:txBody>
        </p:sp>
      </p:grpSp>
      <p:sp>
        <p:nvSpPr>
          <p:cNvPr id="56754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754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19" name="Group 328"/>
          <p:cNvGrpSpPr>
            <a:grpSpLocks/>
          </p:cNvGrpSpPr>
          <p:nvPr/>
        </p:nvGrpSpPr>
        <p:grpSpPr bwMode="auto">
          <a:xfrm>
            <a:off x="5129213" y="1287463"/>
            <a:ext cx="2935287" cy="4518025"/>
            <a:chOff x="3215" y="792"/>
            <a:chExt cx="1849" cy="2846"/>
          </a:xfrm>
        </p:grpSpPr>
        <p:sp>
          <p:nvSpPr>
            <p:cNvPr id="567620" name="AutoShape 324"/>
            <p:cNvSpPr>
              <a:spLocks noChangeArrowheads="1"/>
            </p:cNvSpPr>
            <p:nvPr/>
          </p:nvSpPr>
          <p:spPr bwMode="auto">
            <a:xfrm>
              <a:off x="3215" y="135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7621" name="AutoShape 325"/>
            <p:cNvSpPr>
              <a:spLocks noChangeArrowheads="1"/>
            </p:cNvSpPr>
            <p:nvPr/>
          </p:nvSpPr>
          <p:spPr bwMode="auto">
            <a:xfrm>
              <a:off x="3233" y="3257"/>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7622" name="AutoShape 326"/>
            <p:cNvSpPr>
              <a:spLocks noChangeArrowheads="1"/>
            </p:cNvSpPr>
            <p:nvPr/>
          </p:nvSpPr>
          <p:spPr bwMode="auto">
            <a:xfrm>
              <a:off x="4688" y="156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67623" name="AutoShape 327"/>
            <p:cNvSpPr>
              <a:spLocks noChangeArrowheads="1"/>
            </p:cNvSpPr>
            <p:nvPr/>
          </p:nvSpPr>
          <p:spPr bwMode="auto">
            <a:xfrm>
              <a:off x="4691" y="79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67563" name="AutoShape 267"/>
          <p:cNvSpPr>
            <a:spLocks noChangeArrowheads="1"/>
          </p:cNvSpPr>
          <p:nvPr/>
        </p:nvSpPr>
        <p:spPr bwMode="auto">
          <a:xfrm rot="-21626442">
            <a:off x="7399338" y="32686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74859" name="Group 251"/>
          <p:cNvGrpSpPr>
            <a:grpSpLocks/>
          </p:cNvGrpSpPr>
          <p:nvPr/>
        </p:nvGrpSpPr>
        <p:grpSpPr bwMode="auto">
          <a:xfrm>
            <a:off x="7977188" y="3233738"/>
            <a:ext cx="969962" cy="1085850"/>
            <a:chOff x="3594" y="2597"/>
            <a:chExt cx="611" cy="684"/>
          </a:xfrm>
        </p:grpSpPr>
        <p:sp>
          <p:nvSpPr>
            <p:cNvPr id="74873" name="Freeform 25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874" name="Freeform 25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74875" name="AutoShape 25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4876" name="Rectangle 25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4877" name="Line 256"/>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78" name="Line 259"/>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79" name="Line 260"/>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80" name="Rectangle 264"/>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74881" name="Rectangle 265"/>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sp>
        <p:nvSpPr>
          <p:cNvPr id="74860" name="Rectangle 131"/>
          <p:cNvSpPr>
            <a:spLocks noChangeArrowheads="1"/>
          </p:cNvSpPr>
          <p:nvPr/>
        </p:nvSpPr>
        <p:spPr bwMode="auto">
          <a:xfrm>
            <a:off x="8083550" y="3616325"/>
            <a:ext cx="749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3…tu;k=k</a:t>
            </a:r>
          </a:p>
        </p:txBody>
      </p:sp>
      <p:sp>
        <p:nvSpPr>
          <p:cNvPr id="74861" name="Rectangle 132"/>
          <p:cNvSpPr>
            <a:spLocks noChangeArrowheads="1"/>
          </p:cNvSpPr>
          <p:nvPr/>
        </p:nvSpPr>
        <p:spPr bwMode="auto">
          <a:xfrm>
            <a:off x="7904163" y="3854450"/>
            <a:ext cx="12128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ƒŒŒ o"kZ@‡ŒŒŒŒ</a:t>
            </a:r>
          </a:p>
        </p:txBody>
      </p:sp>
      <p:sp>
        <p:nvSpPr>
          <p:cNvPr id="74862" name="Rectangle 133"/>
          <p:cNvSpPr>
            <a:spLocks noChangeArrowheads="1"/>
          </p:cNvSpPr>
          <p:nvPr/>
        </p:nvSpPr>
        <p:spPr bwMode="auto">
          <a:xfrm>
            <a:off x="8062913" y="4038600"/>
            <a:ext cx="831850" cy="4587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b="1">
                <a:solidFill>
                  <a:srgbClr val="000000"/>
                </a:solidFill>
                <a:latin typeface="Kruti Dev 010" charset="0"/>
              </a:rPr>
              <a:t>tsM</a:t>
            </a:r>
            <a:r>
              <a:rPr lang="en-US" sz="1000" b="1">
                <a:solidFill>
                  <a:srgbClr val="000000"/>
                </a:solidFill>
                <a:latin typeface="Kruti Dev 010" charset="0"/>
              </a:rPr>
              <a:t> - </a:t>
            </a:r>
            <a:r>
              <a:rPr lang="en-US" sz="1200" b="1">
                <a:solidFill>
                  <a:srgbClr val="000000"/>
                </a:solidFill>
                <a:latin typeface="Kruti Dev 010" charset="0"/>
              </a:rPr>
              <a:t>bZ</a:t>
            </a:r>
            <a:r>
              <a:rPr lang="en-US" sz="1000" b="1">
                <a:solidFill>
                  <a:srgbClr val="000000"/>
                </a:solidFill>
                <a:latin typeface="Kruti Dev 010" charset="0"/>
              </a:rPr>
              <a:t> - </a:t>
            </a:r>
            <a:r>
              <a:rPr lang="en-US" sz="1200" b="1">
                <a:solidFill>
                  <a:srgbClr val="000000"/>
                </a:solidFill>
                <a:latin typeface="Kruti Dev 010" charset="0"/>
              </a:rPr>
              <a:t>,u</a:t>
            </a:r>
          </a:p>
        </p:txBody>
      </p:sp>
      <p:sp>
        <p:nvSpPr>
          <p:cNvPr id="74863" name="Rectangle 134"/>
          <p:cNvSpPr>
            <a:spLocks noChangeArrowheads="1"/>
          </p:cNvSpPr>
          <p:nvPr/>
        </p:nvSpPr>
        <p:spPr bwMode="auto">
          <a:xfrm>
            <a:off x="8005763" y="3201988"/>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nklrk</a:t>
            </a:r>
          </a:p>
        </p:txBody>
      </p:sp>
      <p:sp>
        <p:nvSpPr>
          <p:cNvPr id="74864" name="Rectangle 135"/>
          <p:cNvSpPr>
            <a:spLocks noChangeArrowheads="1"/>
          </p:cNvSpPr>
          <p:nvPr/>
        </p:nvSpPr>
        <p:spPr bwMode="auto">
          <a:xfrm>
            <a:off x="8040688" y="3448050"/>
            <a:ext cx="560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Kruti Dev 010" charset="0"/>
              </a:rPr>
              <a:t>‰Œ o"kZ</a:t>
            </a:r>
          </a:p>
        </p:txBody>
      </p:sp>
      <p:sp>
        <p:nvSpPr>
          <p:cNvPr id="74865" name="Line 256"/>
          <p:cNvSpPr>
            <a:spLocks noChangeShapeType="1"/>
          </p:cNvSpPr>
          <p:nvPr/>
        </p:nvSpPr>
        <p:spPr bwMode="auto">
          <a:xfrm>
            <a:off x="8042275" y="3867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66" name="Line 256"/>
          <p:cNvSpPr>
            <a:spLocks noChangeShapeType="1"/>
          </p:cNvSpPr>
          <p:nvPr/>
        </p:nvSpPr>
        <p:spPr bwMode="auto">
          <a:xfrm>
            <a:off x="8056563" y="40798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867" name="Line 256"/>
          <p:cNvSpPr>
            <a:spLocks noChangeShapeType="1"/>
          </p:cNvSpPr>
          <p:nvPr/>
        </p:nvSpPr>
        <p:spPr bwMode="auto">
          <a:xfrm>
            <a:off x="8042275" y="3487738"/>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0" name="Rectangle 319"/>
          <p:cNvSpPr/>
          <p:nvPr/>
        </p:nvSpPr>
        <p:spPr>
          <a:xfrm>
            <a:off x="0" y="-559051"/>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74869" name="Rectangle 320"/>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74870" name="Rectangle 317"/>
          <p:cNvSpPr>
            <a:spLocks noChangeArrowheads="1"/>
          </p:cNvSpPr>
          <p:nvPr/>
        </p:nvSpPr>
        <p:spPr bwMode="auto">
          <a:xfrm>
            <a:off x="1323975" y="2854325"/>
            <a:ext cx="582613" cy="46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74871" name="Rectangle 318"/>
          <p:cNvSpPr>
            <a:spLocks noChangeArrowheads="1"/>
          </p:cNvSpPr>
          <p:nvPr/>
        </p:nvSpPr>
        <p:spPr bwMode="auto">
          <a:xfrm>
            <a:off x="530225" y="3935413"/>
            <a:ext cx="584200" cy="47625"/>
          </a:xfrm>
          <a:prstGeom prst="rect">
            <a:avLst/>
          </a:prstGeom>
          <a:solidFill>
            <a:srgbClr val="66FF33"/>
          </a:solidFill>
          <a:ln w="12700">
            <a:solidFill>
              <a:srgbClr val="66FF33"/>
            </a:solidFill>
            <a:round/>
            <a:headEnd/>
            <a:tailEnd/>
          </a:ln>
        </p:spPr>
        <p:txBody>
          <a:bodyPr/>
          <a:lstStyle/>
          <a:p>
            <a:endParaRPr lang="en-US">
              <a:latin typeface="Kruti Dev 010" charset="0"/>
            </a:endParaRPr>
          </a:p>
        </p:txBody>
      </p:sp>
      <p:sp>
        <p:nvSpPr>
          <p:cNvPr id="322" name="Rectangle 321"/>
          <p:cNvSpPr/>
          <p:nvPr/>
        </p:nvSpPr>
        <p:spPr>
          <a:xfrm>
            <a:off x="326970" y="-461645"/>
            <a:ext cx="1386918" cy="3154710"/>
          </a:xfrm>
          <a:prstGeom prst="rect">
            <a:avLst/>
          </a:prstGeom>
        </p:spPr>
        <p:txBody>
          <a:bodyPr wrap="none">
            <a:spAutoFit/>
          </a:bodyPr>
          <a:lstStyle/>
          <a:p>
            <a:pPr>
              <a:defRPr/>
            </a:pPr>
            <a:r>
              <a:rPr lang="en-US" sz="19900" dirty="0">
                <a:ln>
                  <a:solidFill>
                    <a:srgbClr val="FFFF00"/>
                  </a:solidFill>
                </a:ln>
                <a:solidFill>
                  <a:srgbClr val="FFFF00"/>
                </a:solidFill>
                <a:latin typeface="Kruti Dev 010" pitchFamily="2" charset="0"/>
              </a:rPr>
              <a:t>‰</a:t>
            </a:r>
            <a:endParaRPr lang="en-US" dirty="0">
              <a:latin typeface="Matura MT Script Capitals" pitchFamily="66"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7540"/>
                                        </p:tgtEl>
                                        <p:attrNameLst>
                                          <p:attrName>style.visibility</p:attrName>
                                        </p:attrNameLst>
                                      </p:cBhvr>
                                      <p:to>
                                        <p:strVal val="visible"/>
                                      </p:to>
                                    </p:set>
                                    <p:anim calcmode="lin" valueType="num">
                                      <p:cBhvr>
                                        <p:cTn id="7" dur="500" fill="hold"/>
                                        <p:tgtEl>
                                          <p:spTgt spid="567540"/>
                                        </p:tgtEl>
                                        <p:attrNameLst>
                                          <p:attrName>ppt_w</p:attrName>
                                        </p:attrNameLst>
                                      </p:cBhvr>
                                      <p:tavLst>
                                        <p:tav tm="0">
                                          <p:val>
                                            <p:fltVal val="0"/>
                                          </p:val>
                                        </p:tav>
                                        <p:tav tm="100000">
                                          <p:val>
                                            <p:strVal val="#ppt_w"/>
                                          </p:val>
                                        </p:tav>
                                      </p:tavLst>
                                    </p:anim>
                                    <p:anim calcmode="lin" valueType="num">
                                      <p:cBhvr>
                                        <p:cTn id="8" dur="500" fill="hold"/>
                                        <p:tgtEl>
                                          <p:spTgt spid="567540"/>
                                        </p:tgtEl>
                                        <p:attrNameLst>
                                          <p:attrName>ppt_h</p:attrName>
                                        </p:attrNameLst>
                                      </p:cBhvr>
                                      <p:tavLst>
                                        <p:tav tm="0">
                                          <p:val>
                                            <p:fltVal val="0"/>
                                          </p:val>
                                        </p:tav>
                                        <p:tav tm="100000">
                                          <p:val>
                                            <p:strVal val="#ppt_h"/>
                                          </p:val>
                                        </p:tav>
                                      </p:tavLst>
                                    </p:anim>
                                    <p:anim calcmode="lin" valueType="num">
                                      <p:cBhvr>
                                        <p:cTn id="9" dur="500" fill="hold"/>
                                        <p:tgtEl>
                                          <p:spTgt spid="567540"/>
                                        </p:tgtEl>
                                        <p:attrNameLst>
                                          <p:attrName>ppt_x</p:attrName>
                                        </p:attrNameLst>
                                      </p:cBhvr>
                                      <p:tavLst>
                                        <p:tav tm="0">
                                          <p:val>
                                            <p:fltVal val="0.5"/>
                                          </p:val>
                                        </p:tav>
                                        <p:tav tm="100000">
                                          <p:val>
                                            <p:strVal val="#ppt_x"/>
                                          </p:val>
                                        </p:tav>
                                      </p:tavLst>
                                    </p:anim>
                                    <p:anim calcmode="lin" valueType="num">
                                      <p:cBhvr>
                                        <p:cTn id="10" dur="500" fill="hold"/>
                                        <p:tgtEl>
                                          <p:spTgt spid="5675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567541"/>
                                        </p:tgtEl>
                                        <p:attrNameLst>
                                          <p:attrName>style.visibility</p:attrName>
                                        </p:attrNameLst>
                                      </p:cBhvr>
                                      <p:to>
                                        <p:strVal val="visible"/>
                                      </p:to>
                                    </p:set>
                                    <p:anim calcmode="lin" valueType="num">
                                      <p:cBhvr>
                                        <p:cTn id="14" dur="500" fill="hold"/>
                                        <p:tgtEl>
                                          <p:spTgt spid="567541"/>
                                        </p:tgtEl>
                                        <p:attrNameLst>
                                          <p:attrName>ppt_w</p:attrName>
                                        </p:attrNameLst>
                                      </p:cBhvr>
                                      <p:tavLst>
                                        <p:tav tm="0">
                                          <p:val>
                                            <p:fltVal val="0"/>
                                          </p:val>
                                        </p:tav>
                                        <p:tav tm="100000">
                                          <p:val>
                                            <p:strVal val="#ppt_w"/>
                                          </p:val>
                                        </p:tav>
                                      </p:tavLst>
                                    </p:anim>
                                    <p:anim calcmode="lin" valueType="num">
                                      <p:cBhvr>
                                        <p:cTn id="15" dur="500" fill="hold"/>
                                        <p:tgtEl>
                                          <p:spTgt spid="567541"/>
                                        </p:tgtEl>
                                        <p:attrNameLst>
                                          <p:attrName>ppt_h</p:attrName>
                                        </p:attrNameLst>
                                      </p:cBhvr>
                                      <p:tavLst>
                                        <p:tav tm="0">
                                          <p:val>
                                            <p:fltVal val="0"/>
                                          </p:val>
                                        </p:tav>
                                        <p:tav tm="100000">
                                          <p:val>
                                            <p:strVal val="#ppt_h"/>
                                          </p:val>
                                        </p:tav>
                                      </p:tavLst>
                                    </p:anim>
                                    <p:anim calcmode="lin" valueType="num">
                                      <p:cBhvr>
                                        <p:cTn id="16" dur="500" fill="hold"/>
                                        <p:tgtEl>
                                          <p:spTgt spid="567541"/>
                                        </p:tgtEl>
                                        <p:attrNameLst>
                                          <p:attrName>ppt_x</p:attrName>
                                        </p:attrNameLst>
                                      </p:cBhvr>
                                      <p:tavLst>
                                        <p:tav tm="0">
                                          <p:val>
                                            <p:fltVal val="0.5"/>
                                          </p:val>
                                        </p:tav>
                                        <p:tav tm="100000">
                                          <p:val>
                                            <p:strVal val="#ppt_x"/>
                                          </p:val>
                                        </p:tav>
                                      </p:tavLst>
                                    </p:anim>
                                    <p:anim calcmode="lin" valueType="num">
                                      <p:cBhvr>
                                        <p:cTn id="17" dur="500" fill="hold"/>
                                        <p:tgtEl>
                                          <p:spTgt spid="56754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567542"/>
                                        </p:tgtEl>
                                        <p:attrNameLst>
                                          <p:attrName>style.visibility</p:attrName>
                                        </p:attrNameLst>
                                      </p:cBhvr>
                                      <p:to>
                                        <p:strVal val="visible"/>
                                      </p:to>
                                    </p:set>
                                    <p:anim calcmode="lin" valueType="num">
                                      <p:cBhvr>
                                        <p:cTn id="21" dur="500" fill="hold"/>
                                        <p:tgtEl>
                                          <p:spTgt spid="567542"/>
                                        </p:tgtEl>
                                        <p:attrNameLst>
                                          <p:attrName>ppt_w</p:attrName>
                                        </p:attrNameLst>
                                      </p:cBhvr>
                                      <p:tavLst>
                                        <p:tav tm="0">
                                          <p:val>
                                            <p:fltVal val="0"/>
                                          </p:val>
                                        </p:tav>
                                        <p:tav tm="100000">
                                          <p:val>
                                            <p:strVal val="#ppt_w"/>
                                          </p:val>
                                        </p:tav>
                                      </p:tavLst>
                                    </p:anim>
                                    <p:anim calcmode="lin" valueType="num">
                                      <p:cBhvr>
                                        <p:cTn id="22" dur="500" fill="hold"/>
                                        <p:tgtEl>
                                          <p:spTgt spid="567542"/>
                                        </p:tgtEl>
                                        <p:attrNameLst>
                                          <p:attrName>ppt_h</p:attrName>
                                        </p:attrNameLst>
                                      </p:cBhvr>
                                      <p:tavLst>
                                        <p:tav tm="0">
                                          <p:val>
                                            <p:fltVal val="0"/>
                                          </p:val>
                                        </p:tav>
                                        <p:tav tm="100000">
                                          <p:val>
                                            <p:strVal val="#ppt_h"/>
                                          </p:val>
                                        </p:tav>
                                      </p:tavLst>
                                    </p:anim>
                                    <p:anim calcmode="lin" valueType="num">
                                      <p:cBhvr>
                                        <p:cTn id="23" dur="500" fill="hold"/>
                                        <p:tgtEl>
                                          <p:spTgt spid="567542"/>
                                        </p:tgtEl>
                                        <p:attrNameLst>
                                          <p:attrName>ppt_x</p:attrName>
                                        </p:attrNameLst>
                                      </p:cBhvr>
                                      <p:tavLst>
                                        <p:tav tm="0">
                                          <p:val>
                                            <p:fltVal val="0.5"/>
                                          </p:val>
                                        </p:tav>
                                        <p:tav tm="100000">
                                          <p:val>
                                            <p:strVal val="#ppt_x"/>
                                          </p:val>
                                        </p:tav>
                                      </p:tavLst>
                                    </p:anim>
                                    <p:anim calcmode="lin" valueType="num">
                                      <p:cBhvr>
                                        <p:cTn id="24" dur="500" fill="hold"/>
                                        <p:tgtEl>
                                          <p:spTgt spid="56754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2" presetClass="entr" presetSubtype="2" fill="hold" grpId="0" nodeType="afterEffect">
                                  <p:stCondLst>
                                    <p:cond delay="0"/>
                                  </p:stCondLst>
                                  <p:childTnLst>
                                    <p:set>
                                      <p:cBhvr>
                                        <p:cTn id="27" dur="1" fill="hold">
                                          <p:stCondLst>
                                            <p:cond delay="0"/>
                                          </p:stCondLst>
                                        </p:cTn>
                                        <p:tgtEl>
                                          <p:spTgt spid="567563"/>
                                        </p:tgtEl>
                                        <p:attrNameLst>
                                          <p:attrName>style.visibility</p:attrName>
                                        </p:attrNameLst>
                                      </p:cBhvr>
                                      <p:to>
                                        <p:strVal val="visible"/>
                                      </p:to>
                                    </p:set>
                                    <p:animEffect transition="in" filter="wipe(right)">
                                      <p:cBhvr>
                                        <p:cTn id="28" dur="500"/>
                                        <p:tgtEl>
                                          <p:spTgt spid="5675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strVal val="#ppt_w*0.70"/>
                                          </p:val>
                                        </p:tav>
                                        <p:tav tm="100000">
                                          <p:val>
                                            <p:strVal val="#ppt_w"/>
                                          </p:val>
                                        </p:tav>
                                      </p:tavLst>
                                    </p:anim>
                                    <p:anim calcmode="lin" valueType="num">
                                      <p:cBhvr>
                                        <p:cTn id="34" dur="1000" fill="hold"/>
                                        <p:tgtEl>
                                          <p:spTgt spid="19"/>
                                        </p:tgtEl>
                                        <p:attrNameLst>
                                          <p:attrName>ppt_h</p:attrName>
                                        </p:attrNameLst>
                                      </p:cBhvr>
                                      <p:tavLst>
                                        <p:tav tm="0">
                                          <p:val>
                                            <p:strVal val="#ppt_h"/>
                                          </p:val>
                                        </p:tav>
                                        <p:tav tm="100000">
                                          <p:val>
                                            <p:strVal val="#ppt_h"/>
                                          </p:val>
                                        </p:tav>
                                      </p:tavLst>
                                    </p:anim>
                                    <p:animEffect transition="in" filter="fade">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40" grpId="0" animBg="1"/>
      <p:bldP spid="567541" grpId="0" animBg="1"/>
      <p:bldP spid="567542" grpId="0" animBg="1"/>
      <p:bldP spid="567563"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8592" name="Rectangle 27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dirty="0">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568594" name="Rectangle 27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Comic Sans MS" charset="0"/>
              </a:rPr>
              <a:t>70</a:t>
            </a:r>
          </a:p>
        </p:txBody>
      </p:sp>
      <p:sp>
        <p:nvSpPr>
          <p:cNvPr id="568595" name="Rectangle 275"/>
          <p:cNvSpPr>
            <a:spLocks noChangeArrowheads="1"/>
          </p:cNvSpPr>
          <p:nvPr/>
        </p:nvSpPr>
        <p:spPr bwMode="auto">
          <a:xfrm>
            <a:off x="7542213" y="6542088"/>
            <a:ext cx="733425" cy="244475"/>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Comic Sans MS" charset="0"/>
              </a:rPr>
              <a:t>9.7.03d.</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smtClean="0">
                <a:solidFill>
                  <a:srgbClr val="FFFFFF"/>
                </a:solidFill>
                <a:latin typeface="Arial" charset="0"/>
                <a:ea typeface="ＭＳ Ｐゴシック" charset="0"/>
              </a:rPr>
              <a:t>The Bible</a:t>
            </a:r>
            <a:r>
              <a:rPr lang="is-IS" sz="2400" b="1" dirty="0" smtClean="0">
                <a:solidFill>
                  <a:srgbClr val="FFFFFF"/>
                </a:solidFill>
                <a:latin typeface="Arial" charset="0"/>
                <a:ea typeface="ＭＳ Ｐゴシック" charset="0"/>
              </a:rPr>
              <a:t>…Basically</a:t>
            </a:r>
            <a:r>
              <a:rPr lang="en-US" sz="2400" b="1" dirty="0" smtClean="0">
                <a:solidFill>
                  <a:srgbClr val="FFFFFF"/>
                </a:solidFill>
                <a:latin typeface="Arial" charset="0"/>
                <a:ea typeface="ＭＳ Ｐゴシック" charset="0"/>
              </a:rPr>
              <a:t> link </a:t>
            </a:r>
            <a:r>
              <a:rPr lang="en-US" sz="2400" b="1" dirty="0">
                <a:solidFill>
                  <a:srgbClr val="FFFFFF"/>
                </a:solidFill>
                <a:latin typeface="Arial" charset="0"/>
                <a:ea typeface="ＭＳ Ｐゴシック" charset="0"/>
              </a:rPr>
              <a:t>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087116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0243"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1024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10245" name="Rectangle 5"/>
          <p:cNvSpPr>
            <a:spLocks noChangeArrowheads="1"/>
          </p:cNvSpPr>
          <p:nvPr/>
        </p:nvSpPr>
        <p:spPr bwMode="auto">
          <a:xfrm>
            <a:off x="3179763" y="1011238"/>
            <a:ext cx="1761700"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vjktdrk</a:t>
            </a:r>
            <a:endParaRPr lang="en-US" sz="3200" b="1" dirty="0">
              <a:ln>
                <a:solidFill>
                  <a:schemeClr val="accent2"/>
                </a:solidFill>
              </a:ln>
              <a:solidFill>
                <a:schemeClr val="accent2"/>
              </a:solidFill>
              <a:latin typeface="Kruti Dev 010" pitchFamily="2" charset="0"/>
              <a:ea typeface="MS PGothic" pitchFamily="34" charset="-128"/>
              <a:cs typeface="+mn-cs"/>
            </a:endParaRPr>
          </a:p>
        </p:txBody>
      </p:sp>
      <p:sp>
        <p:nvSpPr>
          <p:cNvPr id="578569" name="Oval 9"/>
          <p:cNvSpPr>
            <a:spLocks noChangeArrowheads="1"/>
          </p:cNvSpPr>
          <p:nvPr/>
        </p:nvSpPr>
        <p:spPr bwMode="auto">
          <a:xfrm>
            <a:off x="998538" y="4540250"/>
            <a:ext cx="1625600" cy="1606550"/>
          </a:xfrm>
          <a:prstGeom prst="ellipse">
            <a:avLst/>
          </a:prstGeom>
          <a:noFill/>
          <a:ln w="508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n>
                <a:solidFill>
                  <a:srgbClr val="FFFF00"/>
                </a:solidFill>
              </a:ln>
              <a:latin typeface="Kruti Dev 010" pitchFamily="2" charset="0"/>
              <a:ea typeface="+mn-ea"/>
              <a:cs typeface="+mn-cs"/>
            </a:endParaRPr>
          </a:p>
        </p:txBody>
      </p:sp>
      <p:sp>
        <p:nvSpPr>
          <p:cNvPr id="10247" name="Freeform 10"/>
          <p:cNvSpPr>
            <a:spLocks/>
          </p:cNvSpPr>
          <p:nvPr/>
        </p:nvSpPr>
        <p:spPr bwMode="auto">
          <a:xfrm>
            <a:off x="1830388" y="4457700"/>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r>
              <a:rPr lang="en-US" sz="6000">
                <a:solidFill>
                  <a:srgbClr val="51DC00"/>
                </a:solidFill>
                <a:effectLst>
                  <a:outerShdw blurRad="38100" dist="38100" dir="2700000" algn="tl">
                    <a:srgbClr val="000000"/>
                  </a:outerShdw>
                </a:effectLst>
                <a:latin typeface="Kruti Dev 010" charset="0"/>
              </a:rPr>
              <a:t>uk</a:t>
            </a:r>
            <a:r>
              <a:rPr lang="en-US" sz="3600">
                <a:solidFill>
                  <a:schemeClr val="tx2"/>
                </a:solidFill>
                <a:effectLst>
                  <a:outerShdw blurRad="38100" dist="38100" dir="2700000" algn="tl">
                    <a:srgbClr val="000000"/>
                  </a:outerShdw>
                </a:effectLst>
                <a:latin typeface="Kruti Dev 010" charset="0"/>
              </a:rPr>
              <a:t>o</a:t>
            </a:r>
          </a:p>
        </p:txBody>
      </p:sp>
      <p:sp>
        <p:nvSpPr>
          <p:cNvPr id="10249"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0250"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0251"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2"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3"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nvGrpSpPr>
          <p:cNvPr id="10254" name="Group 17"/>
          <p:cNvGrpSpPr>
            <a:grpSpLocks/>
          </p:cNvGrpSpPr>
          <p:nvPr/>
        </p:nvGrpSpPr>
        <p:grpSpPr bwMode="auto">
          <a:xfrm>
            <a:off x="7983538" y="3429000"/>
            <a:ext cx="974725" cy="635000"/>
            <a:chOff x="5029" y="2160"/>
            <a:chExt cx="614" cy="400"/>
          </a:xfrm>
        </p:grpSpPr>
        <p:sp>
          <p:nvSpPr>
            <p:cNvPr id="10265"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0266"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10267" name="Rectangle 20"/>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0268"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0269"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0270"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0271"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0272"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3"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4" name="Rectangle 27"/>
            <p:cNvSpPr>
              <a:spLocks noChangeArrowheads="1"/>
            </p:cNvSpPr>
            <p:nvPr/>
          </p:nvSpPr>
          <p:spPr bwMode="auto">
            <a:xfrm>
              <a:off x="5029" y="2160"/>
              <a:ext cx="61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rgbClr val="000000"/>
                  </a:solidFill>
                  <a:latin typeface="Kruti Dev 010" charset="0"/>
                </a:rPr>
                <a:t>vjktdrk</a:t>
              </a:r>
            </a:p>
          </p:txBody>
        </p:sp>
      </p:grpSp>
      <p:sp>
        <p:nvSpPr>
          <p:cNvPr id="578588" name="Text Box 28"/>
          <p:cNvSpPr txBox="1">
            <a:spLocks noChangeArrowheads="1"/>
          </p:cNvSpPr>
          <p:nvPr/>
        </p:nvSpPr>
        <p:spPr bwMode="auto">
          <a:xfrm>
            <a:off x="2460297" y="3698766"/>
            <a:ext cx="6683703" cy="3000821"/>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sz="5400" b="1" i="1" dirty="0">
                <a:ln>
                  <a:solidFill>
                    <a:srgbClr val="FF3399"/>
                  </a:solidFill>
                </a:ln>
                <a:solidFill>
                  <a:srgbClr val="FF3399"/>
                </a:solidFill>
                <a:effectLst>
                  <a:outerShdw blurRad="38100" dist="38100" dir="2700000" algn="tl">
                    <a:srgbClr val="000000">
                      <a:alpha val="43137"/>
                    </a:srgbClr>
                  </a:outerShdw>
                </a:effectLst>
                <a:latin typeface="Kruti Dev 010" pitchFamily="2" charset="0"/>
                <a:ea typeface="+mn-ea"/>
                <a:cs typeface="+mn-cs"/>
              </a:rPr>
              <a:t>yksxksa us dsanzh; usr`Ro</a:t>
            </a:r>
          </a:p>
          <a:p>
            <a:pPr>
              <a:spcBef>
                <a:spcPct val="50000"/>
              </a:spcBef>
              <a:defRPr/>
            </a:pPr>
            <a:r>
              <a:rPr lang="en-US" sz="5400" b="1" i="1" dirty="0">
                <a:ln>
                  <a:solidFill>
                    <a:srgbClr val="FF3399"/>
                  </a:solidFill>
                </a:ln>
                <a:solidFill>
                  <a:srgbClr val="FF3399"/>
                </a:solidFill>
                <a:effectLst>
                  <a:outerShdw blurRad="38100" dist="38100" dir="2700000" algn="tl">
                    <a:srgbClr val="000000">
                      <a:alpha val="43137"/>
                    </a:srgbClr>
                  </a:outerShdw>
                </a:effectLst>
                <a:latin typeface="Kruti Dev 010" pitchFamily="2" charset="0"/>
                <a:ea typeface="+mn-ea"/>
                <a:cs typeface="+mn-cs"/>
              </a:rPr>
              <a:t>dh deh dks igpkuk ----------</a:t>
            </a:r>
          </a:p>
        </p:txBody>
      </p:sp>
      <p:sp>
        <p:nvSpPr>
          <p:cNvPr id="578589" name="Text Box 29"/>
          <p:cNvSpPr txBox="1">
            <a:spLocks noChangeArrowheads="1"/>
          </p:cNvSpPr>
          <p:nvPr/>
        </p:nvSpPr>
        <p:spPr bwMode="auto">
          <a:xfrm>
            <a:off x="1766888" y="-12700"/>
            <a:ext cx="199390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latin typeface="Kruti Dev 010" pitchFamily="2" charset="0"/>
                <a:ea typeface="+mn-ea"/>
                <a:cs typeface="+mn-cs"/>
              </a:rPr>
              <a:t>U;kf;;</a:t>
            </a:r>
            <a:r>
              <a:rPr lang="en-US" b="1" dirty="0" err="1">
                <a:ln>
                  <a:solidFill>
                    <a:schemeClr val="tx1">
                      <a:lumMod val="95000"/>
                    </a:schemeClr>
                  </a:solidFill>
                </a:ln>
                <a:solidFill>
                  <a:schemeClr val="tx1"/>
                </a:solidFill>
                <a:latin typeface="Kruti Dev 010" pitchFamily="2" charset="0"/>
                <a:ea typeface="+mn-ea"/>
                <a:cs typeface="+mn-cs"/>
              </a:rPr>
              <a:t>ksa</a:t>
            </a:r>
            <a:r>
              <a:rPr lang="en-US" b="1" dirty="0">
                <a:ln>
                  <a:solidFill>
                    <a:schemeClr val="tx1">
                      <a:lumMod val="95000"/>
                    </a:schemeClr>
                  </a:solidFill>
                </a:ln>
                <a:solidFill>
                  <a:schemeClr val="tx1"/>
                </a:solidFill>
                <a:latin typeface="Kruti Dev 010" pitchFamily="2" charset="0"/>
                <a:ea typeface="+mn-ea"/>
                <a:cs typeface="+mn-cs"/>
              </a:rPr>
              <a:t> </a:t>
            </a:r>
            <a:r>
              <a:rPr lang="en-US" b="1" dirty="0">
                <a:ln>
                  <a:solidFill>
                    <a:schemeClr val="tx1">
                      <a:lumMod val="95000"/>
                    </a:schemeClr>
                  </a:solidFill>
                </a:ln>
                <a:solidFill>
                  <a:schemeClr val="tx1"/>
                </a:solidFill>
                <a:latin typeface="Kruti Dev 010"/>
                <a:ea typeface="+mn-ea"/>
                <a:cs typeface="+mn-cs"/>
              </a:rPr>
              <a:t>ƒ‰%ˆ</a:t>
            </a:r>
            <a:endParaRPr lang="en-US" b="1" dirty="0">
              <a:ln>
                <a:solidFill>
                  <a:schemeClr val="tx1">
                    <a:lumMod val="95000"/>
                  </a:schemeClr>
                </a:solidFill>
              </a:ln>
              <a:solidFill>
                <a:schemeClr val="tx1"/>
              </a:solidFill>
              <a:latin typeface="Kruti Dev 010" pitchFamily="2" charset="0"/>
              <a:ea typeface="+mn-ea"/>
              <a:cs typeface="+mn-cs"/>
            </a:endParaRPr>
          </a:p>
        </p:txBody>
      </p:sp>
      <p:sp>
        <p:nvSpPr>
          <p:cNvPr id="10257" name="Text Box 30"/>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78591" name="Rectangle 31"/>
          <p:cNvSpPr>
            <a:spLocks noChangeArrowheads="1"/>
          </p:cNvSpPr>
          <p:nvPr/>
        </p:nvSpPr>
        <p:spPr bwMode="auto">
          <a:xfrm>
            <a:off x="8116888" y="6540500"/>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07</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78603" name="Rectangle 43"/>
          <p:cNvSpPr>
            <a:spLocks noChangeArrowheads="1"/>
          </p:cNvSpPr>
          <p:nvPr/>
        </p:nvSpPr>
        <p:spPr bwMode="auto">
          <a:xfrm>
            <a:off x="760413" y="1901825"/>
            <a:ext cx="2313133" cy="255198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sz="4000" b="1" i="1" dirty="0">
                <a:ln>
                  <a:solidFill>
                    <a:srgbClr val="00FF00"/>
                  </a:solidFill>
                </a:ln>
                <a:solidFill>
                  <a:srgbClr val="1CFF23"/>
                </a:solidFill>
                <a:effectLst>
                  <a:outerShdw blurRad="38100" dist="38100" dir="2700000" algn="tl">
                    <a:srgbClr val="000000">
                      <a:alpha val="43137"/>
                    </a:srgbClr>
                  </a:outerShdw>
                </a:effectLst>
                <a:latin typeface="Kruti Dev 010" pitchFamily="2" charset="0"/>
                <a:ea typeface="+mn-ea"/>
                <a:cs typeface="+mn-cs"/>
              </a:rPr>
              <a:t>rhu lektksa</a:t>
            </a:r>
          </a:p>
          <a:p>
            <a:pPr algn="ctr">
              <a:defRPr/>
            </a:pP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esa</a:t>
            </a:r>
          </a:p>
          <a:p>
            <a:pPr algn="ctr">
              <a:defRPr/>
            </a:pPr>
            <a:r>
              <a:rPr lang="en-US" sz="4000" b="1" i="1" dirty="0">
                <a:ln>
                  <a:solidFill>
                    <a:srgbClr val="00FF00"/>
                  </a:solidFill>
                </a:ln>
                <a:solidFill>
                  <a:srgbClr val="1CFF23"/>
                </a:solidFill>
                <a:effectLst>
                  <a:outerShdw blurRad="38100" dist="38100" dir="2700000" algn="tl">
                    <a:srgbClr val="000000">
                      <a:alpha val="43137"/>
                    </a:srgbClr>
                  </a:outerShdw>
                </a:effectLst>
                <a:latin typeface="Kruti Dev 010" pitchFamily="2" charset="0"/>
                <a:ea typeface="+mn-ea"/>
                <a:cs typeface="+mn-cs"/>
              </a:rPr>
              <a:t>izFke</a:t>
            </a:r>
          </a:p>
          <a:p>
            <a:pPr algn="ctr">
              <a:defRPr/>
            </a:pPr>
            <a:r>
              <a:rPr lang="en-US" sz="4000" b="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gS %</a:t>
            </a:r>
            <a:endParaRPr lang="en-US" sz="40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endParaRPr>
          </a:p>
        </p:txBody>
      </p:sp>
      <p:sp>
        <p:nvSpPr>
          <p:cNvPr id="35" name="Rectangle 34"/>
          <p:cNvSpPr/>
          <p:nvPr/>
        </p:nvSpPr>
        <p:spPr>
          <a:xfrm>
            <a:off x="8672" y="-55481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0262" name="Rectangle 37"/>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0263"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4" name="Rectangle 33"/>
          <p:cNvSpPr/>
          <p:nvPr/>
        </p:nvSpPr>
        <p:spPr>
          <a:xfrm>
            <a:off x="292460" y="-791305"/>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267"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latin typeface="Kruti Dev 010" charset="0"/>
            </a:endParaRPr>
          </a:p>
        </p:txBody>
      </p:sp>
      <p:sp>
        <p:nvSpPr>
          <p:cNvPr id="11268"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latin typeface="Kruti Dev 010" charset="0"/>
            </a:endParaRPr>
          </a:p>
        </p:txBody>
      </p:sp>
      <p:sp>
        <p:nvSpPr>
          <p:cNvPr id="11269" name="Rectangle 5"/>
          <p:cNvSpPr>
            <a:spLocks noChangeArrowheads="1"/>
          </p:cNvSpPr>
          <p:nvPr/>
        </p:nvSpPr>
        <p:spPr bwMode="auto">
          <a:xfrm>
            <a:off x="3163997" y="1027003"/>
            <a:ext cx="1761700"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vjktdrk</a:t>
            </a:r>
          </a:p>
        </p:txBody>
      </p:sp>
      <p:sp>
        <p:nvSpPr>
          <p:cNvPr id="11270"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1271"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79594" name="Rectangle 10"/>
          <p:cNvSpPr>
            <a:spLocks noChangeArrowheads="1"/>
          </p:cNvSpPr>
          <p:nvPr/>
        </p:nvSpPr>
        <p:spPr bwMode="auto">
          <a:xfrm>
            <a:off x="3886200" y="1670050"/>
            <a:ext cx="1469953" cy="643766"/>
          </a:xfrm>
          <a:prstGeom prst="rect">
            <a:avLst/>
          </a:prstGeom>
          <a:noFill/>
          <a:ln w="12700">
            <a:noFill/>
            <a:miter lim="800000"/>
            <a:headEnd/>
            <a:tailEnd/>
          </a:ln>
        </p:spPr>
        <p:txBody>
          <a:bodyPr wrap="none" lIns="90487" tIns="44450" rIns="90487" bIns="44450">
            <a:spAutoFit/>
          </a:bodyPr>
          <a:lstStyle/>
          <a:p>
            <a:pPr>
              <a:defRPr/>
            </a:pPr>
            <a:r>
              <a:rPr lang="en-US" sz="3600" b="1" dirty="0">
                <a:ln>
                  <a:solidFill>
                    <a:schemeClr val="accent2"/>
                  </a:solidFill>
                </a:ln>
                <a:solidFill>
                  <a:schemeClr val="accent2"/>
                </a:solidFill>
                <a:latin typeface="Kruti Dev 010" pitchFamily="2" charset="0"/>
                <a:ea typeface="MS PGothic" pitchFamily="34" charset="-128"/>
                <a:cs typeface="+mn-cs"/>
              </a:rPr>
              <a:t>U;kf;;ksa</a:t>
            </a:r>
          </a:p>
        </p:txBody>
      </p:sp>
      <p:sp>
        <p:nvSpPr>
          <p:cNvPr id="11273"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1274"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5"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1276" name="Group 34"/>
          <p:cNvGrpSpPr>
            <a:grpSpLocks/>
          </p:cNvGrpSpPr>
          <p:nvPr/>
        </p:nvGrpSpPr>
        <p:grpSpPr bwMode="auto">
          <a:xfrm>
            <a:off x="7304088" y="3389313"/>
            <a:ext cx="1654175" cy="674687"/>
            <a:chOff x="7304088" y="3389313"/>
            <a:chExt cx="1654175" cy="674691"/>
          </a:xfrm>
        </p:grpSpPr>
        <p:sp>
          <p:nvSpPr>
            <p:cNvPr id="11287"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nvGrpSpPr>
            <p:cNvPr id="11288" name="Group 15"/>
            <p:cNvGrpSpPr>
              <a:grpSpLocks/>
            </p:cNvGrpSpPr>
            <p:nvPr/>
          </p:nvGrpSpPr>
          <p:grpSpPr bwMode="auto">
            <a:xfrm>
              <a:off x="7983538" y="3429003"/>
              <a:ext cx="974725" cy="635001"/>
              <a:chOff x="5029" y="2160"/>
              <a:chExt cx="614" cy="400"/>
            </a:xfrm>
          </p:grpSpPr>
          <p:sp>
            <p:nvSpPr>
              <p:cNvPr id="11289"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1290"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Kruti Dev 010" charset="0"/>
                </a:endParaRPr>
              </a:p>
            </p:txBody>
          </p:sp>
          <p:sp>
            <p:nvSpPr>
              <p:cNvPr id="11291" name="Rectangle 18"/>
              <p:cNvSpPr>
                <a:spLocks noChangeArrowheads="1"/>
              </p:cNvSpPr>
              <p:nvPr/>
            </p:nvSpPr>
            <p:spPr bwMode="auto">
              <a:xfrm>
                <a:off x="5216" y="2426"/>
                <a:ext cx="1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Kruti Dev 010" charset="0"/>
                  </a:rPr>
                  <a:t>350</a:t>
                </a:r>
              </a:p>
            </p:txBody>
          </p:sp>
          <p:sp>
            <p:nvSpPr>
              <p:cNvPr id="11292"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11293"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1294"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1295"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1296"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7"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8" name="Rectangle 25"/>
              <p:cNvSpPr>
                <a:spLocks noChangeArrowheads="1"/>
              </p:cNvSpPr>
              <p:nvPr/>
            </p:nvSpPr>
            <p:spPr bwMode="auto">
              <a:xfrm>
                <a:off x="5136" y="2278"/>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b="1">
                    <a:solidFill>
                      <a:srgbClr val="000000"/>
                    </a:solidFill>
                    <a:latin typeface="Kruti Dev 010" charset="0"/>
                  </a:rPr>
                  <a:t>U;kf;;ksa</a:t>
                </a:r>
              </a:p>
            </p:txBody>
          </p:sp>
          <p:sp>
            <p:nvSpPr>
              <p:cNvPr id="11299" name="Rectangle 26"/>
              <p:cNvSpPr>
                <a:spLocks noChangeArrowheads="1"/>
              </p:cNvSpPr>
              <p:nvPr/>
            </p:nvSpPr>
            <p:spPr bwMode="auto">
              <a:xfrm>
                <a:off x="5029" y="2160"/>
                <a:ext cx="55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600" b="1">
                    <a:solidFill>
                      <a:srgbClr val="000000"/>
                    </a:solidFill>
                    <a:latin typeface="Kruti Dev 010" charset="0"/>
                  </a:rPr>
                  <a:t>vjktdrk</a:t>
                </a:r>
              </a:p>
            </p:txBody>
          </p:sp>
        </p:grpSp>
      </p:grpSp>
      <p:sp>
        <p:nvSpPr>
          <p:cNvPr id="579611" name="Text Box 27"/>
          <p:cNvSpPr txBox="1">
            <a:spLocks noChangeArrowheads="1"/>
          </p:cNvSpPr>
          <p:nvPr/>
        </p:nvSpPr>
        <p:spPr bwMode="auto">
          <a:xfrm>
            <a:off x="431800" y="3962400"/>
            <a:ext cx="8331200" cy="230832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7200" b="1"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jk"Vªh; vfLFkjrk dk dky!</a:t>
            </a:r>
          </a:p>
        </p:txBody>
      </p:sp>
      <p:sp>
        <p:nvSpPr>
          <p:cNvPr id="579612" name="Text Box 28"/>
          <p:cNvSpPr txBox="1">
            <a:spLocks noChangeArrowheads="1"/>
          </p:cNvSpPr>
          <p:nvPr/>
        </p:nvSpPr>
        <p:spPr bwMode="auto">
          <a:xfrm>
            <a:off x="1765300" y="-12700"/>
            <a:ext cx="2664810"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pitchFamily="2" charset="0"/>
                <a:ea typeface="+mn-ea"/>
                <a:cs typeface="+mn-cs"/>
              </a:rPr>
              <a:t>U;kf;;</a:t>
            </a:r>
            <a:r>
              <a:rPr lang="en-US" b="1" dirty="0" err="1">
                <a:ln>
                  <a:solidFill>
                    <a:schemeClr val="tx1">
                      <a:lumMod val="95000"/>
                    </a:schemeClr>
                  </a:solidFill>
                </a:ln>
                <a:solidFill>
                  <a:schemeClr val="tx1"/>
                </a:solidFill>
                <a:effectLst>
                  <a:outerShdw blurRad="38100" dist="38100" dir="2700000" algn="tl">
                    <a:srgbClr val="000000">
                      <a:alpha val="43137"/>
                    </a:srgbClr>
                  </a:outerShdw>
                </a:effectLst>
                <a:latin typeface="Kruti Dev 010" pitchFamily="2" charset="0"/>
                <a:ea typeface="+mn-ea"/>
                <a:cs typeface="+mn-cs"/>
              </a:rPr>
              <a:t>ksa</a:t>
            </a:r>
            <a:r>
              <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pitchFamily="2" charset="0"/>
                <a:ea typeface="+mn-ea"/>
                <a:cs typeface="+mn-cs"/>
              </a:rPr>
              <a:t> „</a:t>
            </a:r>
            <a:r>
              <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a:ea typeface="+mn-ea"/>
                <a:cs typeface="+mn-cs"/>
              </a:rPr>
              <a:t>%ƒˆ</a:t>
            </a:r>
            <a:r>
              <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pitchFamily="2" charset="0"/>
                <a:ea typeface="+mn-ea"/>
                <a:cs typeface="+mn-cs"/>
              </a:rPr>
              <a:t>&amp;</a:t>
            </a:r>
            <a:r>
              <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a:ea typeface="+mn-ea"/>
                <a:cs typeface="+mn-cs"/>
              </a:rPr>
              <a:t>ƒ‹</a:t>
            </a:r>
            <a:endParaRPr lang="en-US" b="1" dirty="0">
              <a:ln>
                <a:solidFill>
                  <a:schemeClr val="tx1">
                    <a:lumMod val="95000"/>
                  </a:schemeClr>
                </a:solidFill>
              </a:ln>
              <a:solidFill>
                <a:schemeClr val="tx1"/>
              </a:solidFill>
              <a:effectLst>
                <a:outerShdw blurRad="38100" dist="38100" dir="2700000" algn="tl">
                  <a:srgbClr val="000000">
                    <a:alpha val="43137"/>
                  </a:srgbClr>
                </a:outerShdw>
              </a:effectLst>
              <a:latin typeface="Kruti Dev 010" pitchFamily="2" charset="0"/>
              <a:ea typeface="+mn-ea"/>
              <a:cs typeface="+mn-cs"/>
            </a:endParaRPr>
          </a:p>
        </p:txBody>
      </p:sp>
      <p:sp>
        <p:nvSpPr>
          <p:cNvPr id="11279" name="Text Box 29"/>
          <p:cNvSpPr txBox="1">
            <a:spLocks noChangeArrowheads="1"/>
          </p:cNvSpPr>
          <p:nvPr/>
        </p:nvSpPr>
        <p:spPr bwMode="auto">
          <a:xfrm>
            <a:off x="8723313"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Kruti Dev 010" charset="0"/>
              </a:rPr>
              <a:t> </a:t>
            </a:r>
          </a:p>
        </p:txBody>
      </p:sp>
      <p:sp>
        <p:nvSpPr>
          <p:cNvPr id="579614" name="Rectangle 30"/>
          <p:cNvSpPr>
            <a:spLocks noChangeArrowheads="1"/>
          </p:cNvSpPr>
          <p:nvPr/>
        </p:nvSpPr>
        <p:spPr bwMode="auto">
          <a:xfrm>
            <a:off x="8116888" y="6537325"/>
            <a:ext cx="293687" cy="246063"/>
          </a:xfrm>
          <a:prstGeom prst="rect">
            <a:avLst/>
          </a:prstGeom>
          <a:noFill/>
          <a:ln w="12700">
            <a:noFill/>
            <a:miter lim="800000"/>
            <a:headEnd/>
            <a:tailEnd/>
          </a:ln>
          <a:effectLst/>
        </p:spPr>
        <p:txBody>
          <a:bodyPr wrap="none" anchor="ctr">
            <a:spAutoFit/>
          </a:bodyPr>
          <a:lstStyle/>
          <a:p>
            <a:pPr algn="ctr"/>
            <a:r>
              <a:rPr lang="en-US" sz="1000" b="1">
                <a:solidFill>
                  <a:schemeClr val="tx1"/>
                </a:solidFill>
                <a:effectLst>
                  <a:outerShdw blurRad="38100" dist="38100" dir="2700000" algn="tl">
                    <a:srgbClr val="000000"/>
                  </a:outerShdw>
                </a:effectLst>
                <a:latin typeface="Kruti Dev 010" charset="0"/>
              </a:rPr>
              <a:t>08</a:t>
            </a:r>
          </a:p>
        </p:txBody>
      </p:sp>
      <p:sp>
        <p:nvSpPr>
          <p:cNvPr id="11281" name="Text Box 32"/>
          <p:cNvSpPr txBox="1">
            <a:spLocks noChangeArrowheads="1"/>
          </p:cNvSpPr>
          <p:nvPr/>
        </p:nvSpPr>
        <p:spPr bwMode="auto">
          <a:xfrm>
            <a:off x="8602663" y="64817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Kruti Dev 010" charset="0"/>
              </a:rPr>
              <a:t>1</a:t>
            </a:r>
            <a:endParaRPr lang="en-US" sz="1600">
              <a:solidFill>
                <a:srgbClr val="FFA27C"/>
              </a:solidFill>
              <a:latin typeface="Kruti Dev 010" charset="0"/>
            </a:endParaRPr>
          </a:p>
        </p:txBody>
      </p:sp>
      <p:sp>
        <p:nvSpPr>
          <p:cNvPr id="579624" name="Oval 40"/>
          <p:cNvSpPr>
            <a:spLocks noChangeArrowheads="1"/>
          </p:cNvSpPr>
          <p:nvPr/>
        </p:nvSpPr>
        <p:spPr bwMode="auto">
          <a:xfrm>
            <a:off x="3492500" y="1658938"/>
            <a:ext cx="2339975" cy="728662"/>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8" name="Rectangle 37"/>
          <p:cNvSpPr/>
          <p:nvPr/>
        </p:nvSpPr>
        <p:spPr>
          <a:xfrm>
            <a:off x="8672" y="-60211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1284" name="Rectangle 38"/>
          <p:cNvSpPr>
            <a:spLocks noChangeArrowheads="1"/>
          </p:cNvSpPr>
          <p:nvPr/>
        </p:nvSpPr>
        <p:spPr bwMode="auto">
          <a:xfrm>
            <a:off x="252413" y="930275"/>
            <a:ext cx="1450975"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1285" name="Text Box 75"/>
          <p:cNvSpPr txBox="1">
            <a:spLocks noChangeArrowheads="1"/>
          </p:cNvSpPr>
          <p:nvPr/>
        </p:nvSpPr>
        <p:spPr bwMode="auto">
          <a:xfrm>
            <a:off x="6491288" y="6221413"/>
            <a:ext cx="2308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hi-in" sz="1800" b="1">
                <a:solidFill>
                  <a:schemeClr val="tx1"/>
                </a:solidFill>
                <a:latin typeface="Kruti Dev 010" charset="0"/>
              </a:rPr>
              <a:t>सहायक पुस्तक</a:t>
            </a:r>
            <a:r>
              <a:rPr lang="en-US" sz="1800" b="1">
                <a:solidFill>
                  <a:schemeClr val="tx1"/>
                </a:solidFill>
                <a:latin typeface="Kruti Dev 010" charset="0"/>
              </a:rPr>
              <a:t> </a:t>
            </a:r>
            <a:r>
              <a:rPr lang="hi-in" sz="1800" b="1">
                <a:solidFill>
                  <a:schemeClr val="tx1"/>
                </a:solidFill>
                <a:latin typeface="Kruti Dev 010" charset="0"/>
              </a:rPr>
              <a:t>३१</a:t>
            </a:r>
            <a:r>
              <a:rPr lang="en-US" sz="1800" b="1">
                <a:solidFill>
                  <a:schemeClr val="tx1"/>
                </a:solidFill>
                <a:latin typeface="Kruti Dev 010" charset="0"/>
              </a:rPr>
              <a:t>−</a:t>
            </a:r>
            <a:r>
              <a:rPr lang="hi-in" sz="1800" b="1">
                <a:solidFill>
                  <a:schemeClr val="tx1"/>
                </a:solidFill>
                <a:latin typeface="Kruti Dev 010" charset="0"/>
              </a:rPr>
              <a:t>३२</a:t>
            </a:r>
            <a:endParaRPr lang="en-US" sz="1800" b="1">
              <a:solidFill>
                <a:schemeClr val="tx1"/>
              </a:solidFill>
              <a:latin typeface="Kruti Dev 010" charset="0"/>
            </a:endParaRPr>
          </a:p>
          <a:p>
            <a:pPr algn="ctr">
              <a:spcBef>
                <a:spcPct val="50000"/>
              </a:spcBef>
            </a:pPr>
            <a:endParaRPr lang="en-US" sz="1800" b="1">
              <a:solidFill>
                <a:schemeClr val="tx1"/>
              </a:solidFill>
              <a:latin typeface="Kruti Dev 010" charset="0"/>
            </a:endParaRPr>
          </a:p>
        </p:txBody>
      </p:sp>
      <p:sp>
        <p:nvSpPr>
          <p:cNvPr id="35" name="Rectangle 34"/>
          <p:cNvSpPr/>
          <p:nvPr/>
        </p:nvSpPr>
        <p:spPr>
          <a:xfrm>
            <a:off x="276694" y="-680943"/>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79624"/>
                                        </p:tgtEl>
                                        <p:attrNameLst>
                                          <p:attrName>style.visibility</p:attrName>
                                        </p:attrNameLst>
                                      </p:cBhvr>
                                      <p:to>
                                        <p:strVal val="visible"/>
                                      </p:to>
                                    </p:set>
                                    <p:animEffect transition="in" filter="fade">
                                      <p:cBhvr>
                                        <p:cTn id="14" dur="1000"/>
                                        <p:tgtEl>
                                          <p:spTgt spid="5796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79611"/>
                                        </p:tgtEl>
                                        <p:attrNameLst>
                                          <p:attrName>style.visibility</p:attrName>
                                        </p:attrNameLst>
                                      </p:cBhvr>
                                      <p:to>
                                        <p:strVal val="visible"/>
                                      </p:to>
                                    </p:set>
                                    <p:anim calcmode="lin" valueType="num">
                                      <p:cBhvr additive="base">
                                        <p:cTn id="19" dur="500" fill="hold"/>
                                        <p:tgtEl>
                                          <p:spTgt spid="579611"/>
                                        </p:tgtEl>
                                        <p:attrNameLst>
                                          <p:attrName>ppt_x</p:attrName>
                                        </p:attrNameLst>
                                      </p:cBhvr>
                                      <p:tavLst>
                                        <p:tav tm="0">
                                          <p:val>
                                            <p:strVal val="0-#ppt_w/2"/>
                                          </p:val>
                                        </p:tav>
                                        <p:tav tm="100000">
                                          <p:val>
                                            <p:strVal val="#ppt_x"/>
                                          </p:val>
                                        </p:tav>
                                      </p:tavLst>
                                    </p:anim>
                                    <p:anim calcmode="lin" valueType="num">
                                      <p:cBhvr additive="base">
                                        <p:cTn id="20"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6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35717</TotalTime>
  <Pages>52</Pages>
  <Words>9104</Words>
  <Application>Microsoft Macintosh PowerPoint</Application>
  <PresentationFormat>On-screen Show (4:3)</PresentationFormat>
  <Paragraphs>1973</Paragraphs>
  <Slides>74</Slides>
  <Notes>74</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74</vt:i4>
      </vt:variant>
    </vt:vector>
  </HeadingPairs>
  <TitlesOfParts>
    <vt:vector size="91" baseType="lpstr">
      <vt:lpstr>Matura MT Script Capitals</vt:lpstr>
      <vt:lpstr>ＭＳ Ｐゴシック</vt:lpstr>
      <vt:lpstr>Arial</vt:lpstr>
      <vt:lpstr>Times</vt:lpstr>
      <vt:lpstr>Monotype Sorts</vt:lpstr>
      <vt:lpstr>Comic Sans MS</vt:lpstr>
      <vt:lpstr>Times New Roman</vt:lpstr>
      <vt:lpstr>Kruti Dev 010</vt:lpstr>
      <vt:lpstr>Mangal</vt:lpstr>
      <vt:lpstr>B VAG Rounded Bold</vt:lpstr>
      <vt:lpstr>Kruti Dev 050 </vt:lpstr>
      <vt:lpstr>Helvetica</vt:lpstr>
      <vt:lpstr>untitled 3</vt:lpstr>
      <vt:lpstr>1_untitled 3</vt:lpstr>
      <vt:lpstr>1_untitled 2</vt:lpstr>
      <vt:lpstr>Orbit</vt:lpstr>
      <vt:lpstr>Microsoft Word 2001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nkÅn ds lkFk cka/kh xbZ okpk</vt:lpstr>
      <vt:lpstr>vczkge ds lkFk cka/kh xbZ okpk</vt:lpstr>
      <vt:lpstr>Jerusalem area aerial from south</vt:lpstr>
      <vt:lpstr>Old City aerial from north</vt:lpstr>
      <vt:lpstr>„ 'kew- „†%ƒŠ&amp;„†( „ bfrgkl…%ƒ</vt:lpstr>
      <vt:lpstr>jktk nkÅn us bldk uD'kk cuk;k</vt:lpstr>
      <vt:lpstr>btjk;y dk ^^izFke** eafnj</vt:lpstr>
      <vt:lpstr>orZeku esa ;:'kyse dk igkMh eafnj</vt:lpstr>
      <vt:lpstr>orZeku esa ;:'kyse dk igkMh eafnj</vt:lpstr>
      <vt:lpstr>orZeku esa ;:'kyse dk ioZrh; eafnj</vt:lpstr>
      <vt:lpstr>ioZrh; eafnj ds if'peh vksj dh nhokj</vt:lpstr>
      <vt:lpstr>ioZrh; eafnj dk vFkkg egRo!</vt:lpstr>
      <vt:lpstr>orZeku ;:'kyse esa ioZrh; eafnj i`Foh xzg dk izeq[k ukfHkd fcanq</vt:lpstr>
      <vt:lpstr>lkWykseu % c,e,l fopkj Fks!</vt:lpstr>
      <vt:lpstr>;s lc lkWykseu dh ijs'kkfu;ka Fkh</vt:lpstr>
      <vt:lpstr>ewfrZ iwtk!</vt:lpstr>
      <vt:lpstr>lkWykseu ds i'pkr~ ----</vt:lpstr>
      <vt:lpstr>jkT;ksa dk foHkktu</vt:lpstr>
      <vt:lpstr>Hkfo";oDrk</vt:lpstr>
      <vt:lpstr>Hkfo";oDrk</vt:lpstr>
      <vt:lpstr>ubZ okpk</vt:lpstr>
      <vt:lpstr>f;eZ;kg …ƒ</vt:lpstr>
      <vt:lpstr>vczkge ds lkFk cka/kh xbZ okpk</vt:lpstr>
      <vt:lpstr>ƒ jktk ƒ„ ls „ jktk „†</vt:lpstr>
      <vt:lpstr>„ jktk ƒ‰%ˆ</vt:lpstr>
      <vt:lpstr>„ jktk ƒ‰%ˆ</vt:lpstr>
      <vt:lpstr>cschyksu vlhfj;k dks thr ysrk gS!</vt:lpstr>
      <vt:lpstr>„ jktk „‡</vt:lpstr>
      <vt:lpstr>„ jktk „‡%ƒ&amp;„ƒ</vt:lpstr>
      <vt:lpstr>PowerPoint Presentation</vt:lpstr>
      <vt:lpstr>PowerPoint Presentation</vt:lpstr>
      <vt:lpstr>PowerPoint Presentation</vt:lpstr>
      <vt:lpstr>PowerPoint Presentation</vt:lpstr>
      <vt:lpstr>PowerPoint Presentation</vt:lpstr>
      <vt:lpstr>;gwnk cpk;k x;k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Z-E-N</vt:lpstr>
      <vt:lpstr>PowerPoint Presentation</vt:lpstr>
      <vt:lpstr>PowerPoint Presentation</vt:lpstr>
      <vt:lpstr>The Bible…Basically link at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1050</cp:revision>
  <cp:lastPrinted>1997-02-12T13:49:34Z</cp:lastPrinted>
  <dcterms:created xsi:type="dcterms:W3CDTF">2008-07-09T01:09:41Z</dcterms:created>
  <dcterms:modified xsi:type="dcterms:W3CDTF">2016-12-24T01:12:40Z</dcterms:modified>
</cp:coreProperties>
</file>